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5" r:id="rId2"/>
  </p:sldMasterIdLst>
  <p:notesMasterIdLst>
    <p:notesMasterId r:id="rId27"/>
  </p:notesMasterIdLst>
  <p:sldIdLst>
    <p:sldId id="256" r:id="rId3"/>
    <p:sldId id="800" r:id="rId4"/>
    <p:sldId id="789" r:id="rId5"/>
    <p:sldId id="487" r:id="rId6"/>
    <p:sldId id="480" r:id="rId7"/>
    <p:sldId id="257" r:id="rId8"/>
    <p:sldId id="259" r:id="rId9"/>
    <p:sldId id="774" r:id="rId10"/>
    <p:sldId id="261" r:id="rId11"/>
    <p:sldId id="791" r:id="rId12"/>
    <p:sldId id="796" r:id="rId13"/>
    <p:sldId id="732" r:id="rId14"/>
    <p:sldId id="797" r:id="rId15"/>
    <p:sldId id="802" r:id="rId16"/>
    <p:sldId id="798" r:id="rId17"/>
    <p:sldId id="792" r:id="rId18"/>
    <p:sldId id="740" r:id="rId19"/>
    <p:sldId id="783" r:id="rId20"/>
    <p:sldId id="803" r:id="rId21"/>
    <p:sldId id="742" r:id="rId22"/>
    <p:sldId id="799" r:id="rId23"/>
    <p:sldId id="805" r:id="rId24"/>
    <p:sldId id="804" r:id="rId25"/>
    <p:sldId id="72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B39B75-4D89-FD4E-9968-3CC87B50A9DD}" v="402" dt="2024-02-11T15:31:37.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31" autoAdjust="0"/>
    <p:restoredTop sz="75714"/>
  </p:normalViewPr>
  <p:slideViewPr>
    <p:cSldViewPr snapToGrid="0">
      <p:cViewPr>
        <p:scale>
          <a:sx n="78" d="100"/>
          <a:sy n="78" d="100"/>
        </p:scale>
        <p:origin x="736" y="224"/>
      </p:cViewPr>
      <p:guideLst/>
    </p:cSldViewPr>
  </p:slideViewPr>
  <p:outlineViewPr>
    <p:cViewPr>
      <p:scale>
        <a:sx n="30" d="100"/>
        <a:sy n="30"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styn Brunker" userId="df4fa982-8545-444a-9816-77d8e30bb5e2" providerId="ADAL" clId="{8AB39B75-4D89-FD4E-9968-3CC87B50A9DD}"/>
    <pc:docChg chg="undo redo custSel addSld delSld modSld sldOrd">
      <pc:chgData name="Kirstyn Brunker" userId="df4fa982-8545-444a-9816-77d8e30bb5e2" providerId="ADAL" clId="{8AB39B75-4D89-FD4E-9968-3CC87B50A9DD}" dt="2024-02-11T15:31:42.303" v="1129" actId="26606"/>
      <pc:docMkLst>
        <pc:docMk/>
      </pc:docMkLst>
      <pc:sldChg chg="modSp mod">
        <pc:chgData name="Kirstyn Brunker" userId="df4fa982-8545-444a-9816-77d8e30bb5e2" providerId="ADAL" clId="{8AB39B75-4D89-FD4E-9968-3CC87B50A9DD}" dt="2024-02-10T17:56:58.386" v="27" actId="20577"/>
        <pc:sldMkLst>
          <pc:docMk/>
          <pc:sldMk cId="4244171547" sldId="256"/>
        </pc:sldMkLst>
        <pc:spChg chg="mod">
          <ac:chgData name="Kirstyn Brunker" userId="df4fa982-8545-444a-9816-77d8e30bb5e2" providerId="ADAL" clId="{8AB39B75-4D89-FD4E-9968-3CC87B50A9DD}" dt="2024-02-10T17:56:58.386" v="27" actId="20577"/>
          <ac:spMkLst>
            <pc:docMk/>
            <pc:sldMk cId="4244171547" sldId="256"/>
            <ac:spMk id="3" creationId="{00000000-0000-0000-0000-000000000000}"/>
          </ac:spMkLst>
        </pc:spChg>
      </pc:sldChg>
      <pc:sldChg chg="add">
        <pc:chgData name="Kirstyn Brunker" userId="df4fa982-8545-444a-9816-77d8e30bb5e2" providerId="ADAL" clId="{8AB39B75-4D89-FD4E-9968-3CC87B50A9DD}" dt="2024-02-11T07:22:47.091" v="375"/>
        <pc:sldMkLst>
          <pc:docMk/>
          <pc:sldMk cId="0" sldId="259"/>
        </pc:sldMkLst>
      </pc:sldChg>
      <pc:sldChg chg="del">
        <pc:chgData name="Kirstyn Brunker" userId="df4fa982-8545-444a-9816-77d8e30bb5e2" providerId="ADAL" clId="{8AB39B75-4D89-FD4E-9968-3CC87B50A9DD}" dt="2024-02-11T15:21:54.723" v="1045" actId="2696"/>
        <pc:sldMkLst>
          <pc:docMk/>
          <pc:sldMk cId="3040020719" sldId="260"/>
        </pc:sldMkLst>
      </pc:sldChg>
      <pc:sldChg chg="addSp delSp add del setBg delDesignElem">
        <pc:chgData name="Kirstyn Brunker" userId="df4fa982-8545-444a-9816-77d8e30bb5e2" providerId="ADAL" clId="{8AB39B75-4D89-FD4E-9968-3CC87B50A9DD}" dt="2024-02-11T07:25:38.170" v="389"/>
        <pc:sldMkLst>
          <pc:docMk/>
          <pc:sldMk cId="2329171995" sldId="261"/>
        </pc:sldMkLst>
        <pc:spChg chg="add del">
          <ac:chgData name="Kirstyn Brunker" userId="df4fa982-8545-444a-9816-77d8e30bb5e2" providerId="ADAL" clId="{8AB39B75-4D89-FD4E-9968-3CC87B50A9DD}" dt="2024-02-11T07:25:38.153" v="388"/>
          <ac:spMkLst>
            <pc:docMk/>
            <pc:sldMk cId="2329171995" sldId="261"/>
            <ac:spMk id="3081" creationId="{D4771268-CB57-404A-9271-370EB28F6090}"/>
          </ac:spMkLst>
        </pc:spChg>
      </pc:sldChg>
      <pc:sldChg chg="add del">
        <pc:chgData name="Kirstyn Brunker" userId="df4fa982-8545-444a-9816-77d8e30bb5e2" providerId="ADAL" clId="{8AB39B75-4D89-FD4E-9968-3CC87B50A9DD}" dt="2024-02-11T14:48:25.946" v="842" actId="2696"/>
        <pc:sldMkLst>
          <pc:docMk/>
          <pc:sldMk cId="1035235603" sldId="481"/>
        </pc:sldMkLst>
      </pc:sldChg>
      <pc:sldChg chg="del">
        <pc:chgData name="Kirstyn Brunker" userId="df4fa982-8545-444a-9816-77d8e30bb5e2" providerId="ADAL" clId="{8AB39B75-4D89-FD4E-9968-3CC87B50A9DD}" dt="2024-02-11T14:49:18.323" v="847" actId="2696"/>
        <pc:sldMkLst>
          <pc:docMk/>
          <pc:sldMk cId="3123057367" sldId="483"/>
        </pc:sldMkLst>
      </pc:sldChg>
      <pc:sldChg chg="modSp mod modClrScheme chgLayout">
        <pc:chgData name="Kirstyn Brunker" userId="df4fa982-8545-444a-9816-77d8e30bb5e2" providerId="ADAL" clId="{8AB39B75-4D89-FD4E-9968-3CC87B50A9DD}" dt="2024-02-11T14:48:53.795" v="846" actId="207"/>
        <pc:sldMkLst>
          <pc:docMk/>
          <pc:sldMk cId="130569994" sldId="487"/>
        </pc:sldMkLst>
        <pc:spChg chg="mod ord">
          <ac:chgData name="Kirstyn Brunker" userId="df4fa982-8545-444a-9816-77d8e30bb5e2" providerId="ADAL" clId="{8AB39B75-4D89-FD4E-9968-3CC87B50A9DD}" dt="2024-02-11T07:20:03.049" v="374" actId="700"/>
          <ac:spMkLst>
            <pc:docMk/>
            <pc:sldMk cId="130569994" sldId="487"/>
            <ac:spMk id="2" creationId="{BCED6D11-8D2E-DA4D-98A2-908011AD76C4}"/>
          </ac:spMkLst>
        </pc:spChg>
        <pc:spChg chg="mod ord">
          <ac:chgData name="Kirstyn Brunker" userId="df4fa982-8545-444a-9816-77d8e30bb5e2" providerId="ADAL" clId="{8AB39B75-4D89-FD4E-9968-3CC87B50A9DD}" dt="2024-02-11T14:48:53.795" v="846" actId="207"/>
          <ac:spMkLst>
            <pc:docMk/>
            <pc:sldMk cId="130569994" sldId="487"/>
            <ac:spMk id="4" creationId="{DE58C308-46F8-B245-BCE1-912B1645A37E}"/>
          </ac:spMkLst>
        </pc:spChg>
      </pc:sldChg>
      <pc:sldChg chg="delSp modSp del mod">
        <pc:chgData name="Kirstyn Brunker" userId="df4fa982-8545-444a-9816-77d8e30bb5e2" providerId="ADAL" clId="{8AB39B75-4D89-FD4E-9968-3CC87B50A9DD}" dt="2024-02-11T07:25:44.240" v="390" actId="2696"/>
        <pc:sldMkLst>
          <pc:docMk/>
          <pc:sldMk cId="1117308633" sldId="488"/>
        </pc:sldMkLst>
        <pc:spChg chg="del">
          <ac:chgData name="Kirstyn Brunker" userId="df4fa982-8545-444a-9816-77d8e30bb5e2" providerId="ADAL" clId="{8AB39B75-4D89-FD4E-9968-3CC87B50A9DD}" dt="2024-02-10T19:11:40.830" v="29" actId="478"/>
          <ac:spMkLst>
            <pc:docMk/>
            <pc:sldMk cId="1117308633" sldId="488"/>
            <ac:spMk id="3" creationId="{6BBAA7BB-F038-9271-98AD-14FF42422909}"/>
          </ac:spMkLst>
        </pc:spChg>
        <pc:spChg chg="mod">
          <ac:chgData name="Kirstyn Brunker" userId="df4fa982-8545-444a-9816-77d8e30bb5e2" providerId="ADAL" clId="{8AB39B75-4D89-FD4E-9968-3CC87B50A9DD}" dt="2024-02-10T19:11:43.872" v="30" actId="1076"/>
          <ac:spMkLst>
            <pc:docMk/>
            <pc:sldMk cId="1117308633" sldId="488"/>
            <ac:spMk id="4" creationId="{9BC161FF-B3BC-D516-7B86-060D07D382FB}"/>
          </ac:spMkLst>
        </pc:spChg>
        <pc:spChg chg="mod">
          <ac:chgData name="Kirstyn Brunker" userId="df4fa982-8545-444a-9816-77d8e30bb5e2" providerId="ADAL" clId="{8AB39B75-4D89-FD4E-9968-3CC87B50A9DD}" dt="2024-02-10T19:11:48.354" v="31" actId="1076"/>
          <ac:spMkLst>
            <pc:docMk/>
            <pc:sldMk cId="1117308633" sldId="488"/>
            <ac:spMk id="6" creationId="{8E79135A-99C3-4CBE-3114-F50225802D24}"/>
          </ac:spMkLst>
        </pc:spChg>
        <pc:picChg chg="del">
          <ac:chgData name="Kirstyn Brunker" userId="df4fa982-8545-444a-9816-77d8e30bb5e2" providerId="ADAL" clId="{8AB39B75-4D89-FD4E-9968-3CC87B50A9DD}" dt="2024-02-10T19:11:38.725" v="28" actId="478"/>
          <ac:picMkLst>
            <pc:docMk/>
            <pc:sldMk cId="1117308633" sldId="488"/>
            <ac:picMk id="8196" creationId="{EF938E49-70FE-9E0D-ED56-AEF696A55672}"/>
          </ac:picMkLst>
        </pc:picChg>
      </pc:sldChg>
      <pc:sldChg chg="del">
        <pc:chgData name="Kirstyn Brunker" userId="df4fa982-8545-444a-9816-77d8e30bb5e2" providerId="ADAL" clId="{8AB39B75-4D89-FD4E-9968-3CC87B50A9DD}" dt="2024-02-11T07:46:54.734" v="477" actId="2696"/>
        <pc:sldMkLst>
          <pc:docMk/>
          <pc:sldMk cId="3813275665" sldId="489"/>
        </pc:sldMkLst>
      </pc:sldChg>
      <pc:sldChg chg="del">
        <pc:chgData name="Kirstyn Brunker" userId="df4fa982-8545-444a-9816-77d8e30bb5e2" providerId="ADAL" clId="{8AB39B75-4D89-FD4E-9968-3CC87B50A9DD}" dt="2024-02-11T15:21:56.735" v="1046" actId="2696"/>
        <pc:sldMkLst>
          <pc:docMk/>
          <pc:sldMk cId="565788228" sldId="494"/>
        </pc:sldMkLst>
      </pc:sldChg>
      <pc:sldChg chg="del">
        <pc:chgData name="Kirstyn Brunker" userId="df4fa982-8545-444a-9816-77d8e30bb5e2" providerId="ADAL" clId="{8AB39B75-4D89-FD4E-9968-3CC87B50A9DD}" dt="2024-02-11T15:22:00.396" v="1049" actId="2696"/>
        <pc:sldMkLst>
          <pc:docMk/>
          <pc:sldMk cId="1433155977" sldId="682"/>
        </pc:sldMkLst>
      </pc:sldChg>
      <pc:sldChg chg="del">
        <pc:chgData name="Kirstyn Brunker" userId="df4fa982-8545-444a-9816-77d8e30bb5e2" providerId="ADAL" clId="{8AB39B75-4D89-FD4E-9968-3CC87B50A9DD}" dt="2024-02-11T07:26:01.233" v="392" actId="2696"/>
        <pc:sldMkLst>
          <pc:docMk/>
          <pc:sldMk cId="2476304565" sldId="717"/>
        </pc:sldMkLst>
      </pc:sldChg>
      <pc:sldChg chg="addSp modSp add del mod">
        <pc:chgData name="Kirstyn Brunker" userId="df4fa982-8545-444a-9816-77d8e30bb5e2" providerId="ADAL" clId="{8AB39B75-4D89-FD4E-9968-3CC87B50A9DD}" dt="2024-02-11T14:46:06.207" v="832"/>
        <pc:sldMkLst>
          <pc:docMk/>
          <pc:sldMk cId="3220064360" sldId="720"/>
        </pc:sldMkLst>
        <pc:spChg chg="add mod">
          <ac:chgData name="Kirstyn Brunker" userId="df4fa982-8545-444a-9816-77d8e30bb5e2" providerId="ADAL" clId="{8AB39B75-4D89-FD4E-9968-3CC87B50A9DD}" dt="2024-02-11T07:44:38.177" v="462" actId="403"/>
          <ac:spMkLst>
            <pc:docMk/>
            <pc:sldMk cId="3220064360" sldId="720"/>
            <ac:spMk id="3" creationId="{596C7480-E9E3-1567-8D82-F98F5258355F}"/>
          </ac:spMkLst>
        </pc:spChg>
        <pc:spChg chg="mod">
          <ac:chgData name="Kirstyn Brunker" userId="df4fa982-8545-444a-9816-77d8e30bb5e2" providerId="ADAL" clId="{8AB39B75-4D89-FD4E-9968-3CC87B50A9DD}" dt="2024-02-11T07:46:23.819" v="474" actId="20577"/>
          <ac:spMkLst>
            <pc:docMk/>
            <pc:sldMk cId="3220064360" sldId="720"/>
            <ac:spMk id="7" creationId="{B924FAEE-EA95-1740-8A10-92901798461C}"/>
          </ac:spMkLst>
        </pc:spChg>
      </pc:sldChg>
      <pc:sldChg chg="addSp modSp del">
        <pc:chgData name="Kirstyn Brunker" userId="df4fa982-8545-444a-9816-77d8e30bb5e2" providerId="ADAL" clId="{8AB39B75-4D89-FD4E-9968-3CC87B50A9DD}" dt="2024-02-11T07:39:45.979" v="436" actId="2696"/>
        <pc:sldMkLst>
          <pc:docMk/>
          <pc:sldMk cId="3174545119" sldId="730"/>
        </pc:sldMkLst>
        <pc:spChg chg="add mod">
          <ac:chgData name="Kirstyn Brunker" userId="df4fa982-8545-444a-9816-77d8e30bb5e2" providerId="ADAL" clId="{8AB39B75-4D89-FD4E-9968-3CC87B50A9DD}" dt="2024-02-10T19:26:45.052" v="230"/>
          <ac:spMkLst>
            <pc:docMk/>
            <pc:sldMk cId="3174545119" sldId="730"/>
            <ac:spMk id="6" creationId="{B068B0A0-0653-0ECC-DCA7-10B6793D2D25}"/>
          </ac:spMkLst>
        </pc:spChg>
        <pc:picChg chg="add mod">
          <ac:chgData name="Kirstyn Brunker" userId="df4fa982-8545-444a-9816-77d8e30bb5e2" providerId="ADAL" clId="{8AB39B75-4D89-FD4E-9968-3CC87B50A9DD}" dt="2024-02-10T19:26:45.052" v="230"/>
          <ac:picMkLst>
            <pc:docMk/>
            <pc:sldMk cId="3174545119" sldId="730"/>
            <ac:picMk id="9" creationId="{5F7FAEC8-F66E-F6DD-1AE5-EC20B2B1535A}"/>
          </ac:picMkLst>
        </pc:picChg>
      </pc:sldChg>
      <pc:sldChg chg="del">
        <pc:chgData name="Kirstyn Brunker" userId="df4fa982-8545-444a-9816-77d8e30bb5e2" providerId="ADAL" clId="{8AB39B75-4D89-FD4E-9968-3CC87B50A9DD}" dt="2024-02-11T07:38:47.234" v="435" actId="2696"/>
        <pc:sldMkLst>
          <pc:docMk/>
          <pc:sldMk cId="3976863310" sldId="733"/>
        </pc:sldMkLst>
      </pc:sldChg>
      <pc:sldChg chg="del">
        <pc:chgData name="Kirstyn Brunker" userId="df4fa982-8545-444a-9816-77d8e30bb5e2" providerId="ADAL" clId="{8AB39B75-4D89-FD4E-9968-3CC87B50A9DD}" dt="2024-02-11T07:46:51.908" v="475" actId="2696"/>
        <pc:sldMkLst>
          <pc:docMk/>
          <pc:sldMk cId="2985526587" sldId="736"/>
        </pc:sldMkLst>
      </pc:sldChg>
      <pc:sldChg chg="addSp delSp modSp mod ord delAnim">
        <pc:chgData name="Kirstyn Brunker" userId="df4fa982-8545-444a-9816-77d8e30bb5e2" providerId="ADAL" clId="{8AB39B75-4D89-FD4E-9968-3CC87B50A9DD}" dt="2024-02-11T09:16:29.169" v="804" actId="403"/>
        <pc:sldMkLst>
          <pc:docMk/>
          <pc:sldMk cId="1556898082" sldId="740"/>
        </pc:sldMkLst>
        <pc:spChg chg="mod">
          <ac:chgData name="Kirstyn Brunker" userId="df4fa982-8545-444a-9816-77d8e30bb5e2" providerId="ADAL" clId="{8AB39B75-4D89-FD4E-9968-3CC87B50A9DD}" dt="2024-02-11T09:13:36.624" v="769" actId="20577"/>
          <ac:spMkLst>
            <pc:docMk/>
            <pc:sldMk cId="1556898082" sldId="740"/>
            <ac:spMk id="2" creationId="{4C80D1A9-4AB1-D444-8707-B9521A64E5C7}"/>
          </ac:spMkLst>
        </pc:spChg>
        <pc:spChg chg="add del mod">
          <ac:chgData name="Kirstyn Brunker" userId="df4fa982-8545-444a-9816-77d8e30bb5e2" providerId="ADAL" clId="{8AB39B75-4D89-FD4E-9968-3CC87B50A9DD}" dt="2024-02-11T09:13:40.634" v="770" actId="478"/>
          <ac:spMkLst>
            <pc:docMk/>
            <pc:sldMk cId="1556898082" sldId="740"/>
            <ac:spMk id="3" creationId="{6493ED27-DE73-879A-E324-88E54BE48E45}"/>
          </ac:spMkLst>
        </pc:spChg>
        <pc:spChg chg="add mod">
          <ac:chgData name="Kirstyn Brunker" userId="df4fa982-8545-444a-9816-77d8e30bb5e2" providerId="ADAL" clId="{8AB39B75-4D89-FD4E-9968-3CC87B50A9DD}" dt="2024-02-11T09:16:29.169" v="804" actId="403"/>
          <ac:spMkLst>
            <pc:docMk/>
            <pc:sldMk cId="1556898082" sldId="740"/>
            <ac:spMk id="6" creationId="{7B667A71-87D8-0A8B-BD37-34E5EDCAC658}"/>
          </ac:spMkLst>
        </pc:spChg>
        <pc:spChg chg="del">
          <ac:chgData name="Kirstyn Brunker" userId="df4fa982-8545-444a-9816-77d8e30bb5e2" providerId="ADAL" clId="{8AB39B75-4D89-FD4E-9968-3CC87B50A9DD}" dt="2024-02-11T09:03:46.903" v="609" actId="478"/>
          <ac:spMkLst>
            <pc:docMk/>
            <pc:sldMk cId="1556898082" sldId="740"/>
            <ac:spMk id="8" creationId="{2B1D977E-49A3-F04A-8E6A-8B51F89FA4E1}"/>
          </ac:spMkLst>
        </pc:spChg>
        <pc:spChg chg="mod">
          <ac:chgData name="Kirstyn Brunker" userId="df4fa982-8545-444a-9816-77d8e30bb5e2" providerId="ADAL" clId="{8AB39B75-4D89-FD4E-9968-3CC87B50A9DD}" dt="2024-02-11T09:14:13.515" v="784" actId="1076"/>
          <ac:spMkLst>
            <pc:docMk/>
            <pc:sldMk cId="1556898082" sldId="740"/>
            <ac:spMk id="9" creationId="{BF29A80B-3EC2-0F4B-B7C0-595C79D41388}"/>
          </ac:spMkLst>
        </pc:spChg>
        <pc:spChg chg="add del mod">
          <ac:chgData name="Kirstyn Brunker" userId="df4fa982-8545-444a-9816-77d8e30bb5e2" providerId="ADAL" clId="{8AB39B75-4D89-FD4E-9968-3CC87B50A9DD}" dt="2024-02-11T09:11:05.259" v="706" actId="478"/>
          <ac:spMkLst>
            <pc:docMk/>
            <pc:sldMk cId="1556898082" sldId="740"/>
            <ac:spMk id="11" creationId="{07FDCE79-33DD-BB98-B0C6-A151237D2BB8}"/>
          </ac:spMkLst>
        </pc:spChg>
        <pc:spChg chg="del">
          <ac:chgData name="Kirstyn Brunker" userId="df4fa982-8545-444a-9816-77d8e30bb5e2" providerId="ADAL" clId="{8AB39B75-4D89-FD4E-9968-3CC87B50A9DD}" dt="2024-02-11T09:03:54.109" v="612" actId="478"/>
          <ac:spMkLst>
            <pc:docMk/>
            <pc:sldMk cId="1556898082" sldId="740"/>
            <ac:spMk id="13" creationId="{220591D0-23A0-784D-B4FA-B7FE85D8BE64}"/>
          </ac:spMkLst>
        </pc:spChg>
        <pc:spChg chg="del">
          <ac:chgData name="Kirstyn Brunker" userId="df4fa982-8545-444a-9816-77d8e30bb5e2" providerId="ADAL" clId="{8AB39B75-4D89-FD4E-9968-3CC87B50A9DD}" dt="2024-02-11T09:03:03.198" v="546" actId="478"/>
          <ac:spMkLst>
            <pc:docMk/>
            <pc:sldMk cId="1556898082" sldId="740"/>
            <ac:spMk id="15" creationId="{329535E7-A3FA-A545-84B4-16B87A98176E}"/>
          </ac:spMkLst>
        </pc:spChg>
        <pc:spChg chg="add mod">
          <ac:chgData name="Kirstyn Brunker" userId="df4fa982-8545-444a-9816-77d8e30bb5e2" providerId="ADAL" clId="{8AB39B75-4D89-FD4E-9968-3CC87B50A9DD}" dt="2024-02-11T09:16:29.169" v="804" actId="403"/>
          <ac:spMkLst>
            <pc:docMk/>
            <pc:sldMk cId="1556898082" sldId="740"/>
            <ac:spMk id="21" creationId="{E4CC2CDC-04EB-752D-D441-0A307B5C6C5B}"/>
          </ac:spMkLst>
        </pc:spChg>
        <pc:spChg chg="mod">
          <ac:chgData name="Kirstyn Brunker" userId="df4fa982-8545-444a-9816-77d8e30bb5e2" providerId="ADAL" clId="{8AB39B75-4D89-FD4E-9968-3CC87B50A9DD}" dt="2024-02-11T09:14:07.058" v="781" actId="14100"/>
          <ac:spMkLst>
            <pc:docMk/>
            <pc:sldMk cId="1556898082" sldId="740"/>
            <ac:spMk id="27" creationId="{5A34CE6E-33D1-DD45-B1E6-A3216168A8B5}"/>
          </ac:spMkLst>
        </pc:spChg>
        <pc:spChg chg="del">
          <ac:chgData name="Kirstyn Brunker" userId="df4fa982-8545-444a-9816-77d8e30bb5e2" providerId="ADAL" clId="{8AB39B75-4D89-FD4E-9968-3CC87B50A9DD}" dt="2024-02-11T09:03:36.810" v="578" actId="478"/>
          <ac:spMkLst>
            <pc:docMk/>
            <pc:sldMk cId="1556898082" sldId="740"/>
            <ac:spMk id="29" creationId="{06E20BD8-1953-5542-9EA8-0F850F6868A5}"/>
          </ac:spMkLst>
        </pc:spChg>
        <pc:spChg chg="del">
          <ac:chgData name="Kirstyn Brunker" userId="df4fa982-8545-444a-9816-77d8e30bb5e2" providerId="ADAL" clId="{8AB39B75-4D89-FD4E-9968-3CC87B50A9DD}" dt="2024-02-11T09:03:21.079" v="573" actId="478"/>
          <ac:spMkLst>
            <pc:docMk/>
            <pc:sldMk cId="1556898082" sldId="740"/>
            <ac:spMk id="41" creationId="{F0FB7CC0-6C1A-2047-AA9C-2DB74FA622A7}"/>
          </ac:spMkLst>
        </pc:spChg>
        <pc:spChg chg="del mod">
          <ac:chgData name="Kirstyn Brunker" userId="df4fa982-8545-444a-9816-77d8e30bb5e2" providerId="ADAL" clId="{8AB39B75-4D89-FD4E-9968-3CC87B50A9DD}" dt="2024-02-11T09:03:24.298" v="575" actId="478"/>
          <ac:spMkLst>
            <pc:docMk/>
            <pc:sldMk cId="1556898082" sldId="740"/>
            <ac:spMk id="44" creationId="{4C9811EA-ECF8-094C-9059-F32D134228A9}"/>
          </ac:spMkLst>
        </pc:spChg>
        <pc:grpChg chg="del">
          <ac:chgData name="Kirstyn Brunker" userId="df4fa982-8545-444a-9816-77d8e30bb5e2" providerId="ADAL" clId="{8AB39B75-4D89-FD4E-9968-3CC87B50A9DD}" dt="2024-02-11T09:04:23.440" v="614" actId="478"/>
          <ac:grpSpMkLst>
            <pc:docMk/>
            <pc:sldMk cId="1556898082" sldId="740"/>
            <ac:grpSpMk id="40" creationId="{115ACD45-9944-1D44-AC4B-903C1E0A49D6}"/>
          </ac:grpSpMkLst>
        </pc:grpChg>
        <pc:grpChg chg="del mod">
          <ac:chgData name="Kirstyn Brunker" userId="df4fa982-8545-444a-9816-77d8e30bb5e2" providerId="ADAL" clId="{8AB39B75-4D89-FD4E-9968-3CC87B50A9DD}" dt="2024-02-11T09:04:34.121" v="616" actId="478"/>
          <ac:grpSpMkLst>
            <pc:docMk/>
            <pc:sldMk cId="1556898082" sldId="740"/>
            <ac:grpSpMk id="42" creationId="{98DE79BE-38F8-0A4A-860D-01758648032D}"/>
          </ac:grpSpMkLst>
        </pc:grpChg>
        <pc:picChg chg="mod">
          <ac:chgData name="Kirstyn Brunker" userId="df4fa982-8545-444a-9816-77d8e30bb5e2" providerId="ADAL" clId="{8AB39B75-4D89-FD4E-9968-3CC87B50A9DD}" dt="2024-02-11T09:14:19.461" v="786" actId="1076"/>
          <ac:picMkLst>
            <pc:docMk/>
            <pc:sldMk cId="1556898082" sldId="740"/>
            <ac:picMk id="4" creationId="{E99AFD85-C9C4-3D4B-983F-4D06C11A76CF}"/>
          </ac:picMkLst>
        </pc:picChg>
        <pc:picChg chg="mod">
          <ac:chgData name="Kirstyn Brunker" userId="df4fa982-8545-444a-9816-77d8e30bb5e2" providerId="ADAL" clId="{8AB39B75-4D89-FD4E-9968-3CC87B50A9DD}" dt="2024-02-11T09:13:45.379" v="773" actId="1076"/>
          <ac:picMkLst>
            <pc:docMk/>
            <pc:sldMk cId="1556898082" sldId="740"/>
            <ac:picMk id="5" creationId="{6B8E4D5E-AEBF-F64B-9EA7-DA0638DAB7A2}"/>
          </ac:picMkLst>
        </pc:picChg>
        <pc:picChg chg="del">
          <ac:chgData name="Kirstyn Brunker" userId="df4fa982-8545-444a-9816-77d8e30bb5e2" providerId="ADAL" clId="{8AB39B75-4D89-FD4E-9968-3CC87B50A9DD}" dt="2024-02-11T09:03:48.613" v="610" actId="478"/>
          <ac:picMkLst>
            <pc:docMk/>
            <pc:sldMk cId="1556898082" sldId="740"/>
            <ac:picMk id="12" creationId="{1BA7A978-BB28-D34F-9B63-28F785DC6F38}"/>
          </ac:picMkLst>
        </pc:picChg>
        <pc:picChg chg="add mod">
          <ac:chgData name="Kirstyn Brunker" userId="df4fa982-8545-444a-9816-77d8e30bb5e2" providerId="ADAL" clId="{8AB39B75-4D89-FD4E-9968-3CC87B50A9DD}" dt="2024-02-11T09:10:37.283" v="701"/>
          <ac:picMkLst>
            <pc:docMk/>
            <pc:sldMk cId="1556898082" sldId="740"/>
            <ac:picMk id="17" creationId="{7099D8A9-51F2-4B9B-6760-EAB17DC57468}"/>
          </ac:picMkLst>
        </pc:picChg>
        <pc:picChg chg="add mod">
          <ac:chgData name="Kirstyn Brunker" userId="df4fa982-8545-444a-9816-77d8e30bb5e2" providerId="ADAL" clId="{8AB39B75-4D89-FD4E-9968-3CC87B50A9DD}" dt="2024-02-11T09:10:40.588" v="702"/>
          <ac:picMkLst>
            <pc:docMk/>
            <pc:sldMk cId="1556898082" sldId="740"/>
            <ac:picMk id="18" creationId="{EF07D5C1-D0D5-6CD0-AFD3-18405BF02528}"/>
          </ac:picMkLst>
        </pc:picChg>
        <pc:picChg chg="del mod topLvl">
          <ac:chgData name="Kirstyn Brunker" userId="df4fa982-8545-444a-9816-77d8e30bb5e2" providerId="ADAL" clId="{8AB39B75-4D89-FD4E-9968-3CC87B50A9DD}" dt="2024-02-11T09:11:03.526" v="705" actId="478"/>
          <ac:picMkLst>
            <pc:docMk/>
            <pc:sldMk cId="1556898082" sldId="740"/>
            <ac:picMk id="22" creationId="{D98C1564-D6BC-D84B-A350-B25AC74A3D5D}"/>
          </ac:picMkLst>
        </pc:picChg>
        <pc:picChg chg="del mod">
          <ac:chgData name="Kirstyn Brunker" userId="df4fa982-8545-444a-9816-77d8e30bb5e2" providerId="ADAL" clId="{8AB39B75-4D89-FD4E-9968-3CC87B50A9DD}" dt="2024-02-11T09:13:58.102" v="779" actId="478"/>
          <ac:picMkLst>
            <pc:docMk/>
            <pc:sldMk cId="1556898082" sldId="740"/>
            <ac:picMk id="1026" creationId="{F4995B9F-610F-7045-B366-A309FF8471E9}"/>
          </ac:picMkLst>
        </pc:picChg>
        <pc:cxnChg chg="mod">
          <ac:chgData name="Kirstyn Brunker" userId="df4fa982-8545-444a-9816-77d8e30bb5e2" providerId="ADAL" clId="{8AB39B75-4D89-FD4E-9968-3CC87B50A9DD}" dt="2024-02-11T09:14:21.244" v="787" actId="1076"/>
          <ac:cxnSpMkLst>
            <pc:docMk/>
            <pc:sldMk cId="1556898082" sldId="740"/>
            <ac:cxnSpMk id="7" creationId="{6E430FA9-75B1-8742-8DCA-0E6ECB32926F}"/>
          </ac:cxnSpMkLst>
        </pc:cxnChg>
        <pc:cxnChg chg="add del mod">
          <ac:chgData name="Kirstyn Brunker" userId="df4fa982-8545-444a-9816-77d8e30bb5e2" providerId="ADAL" clId="{8AB39B75-4D89-FD4E-9968-3CC87B50A9DD}" dt="2024-02-11T09:11:03.526" v="705" actId="478"/>
          <ac:cxnSpMkLst>
            <pc:docMk/>
            <pc:sldMk cId="1556898082" sldId="740"/>
            <ac:cxnSpMk id="14" creationId="{C22909B7-2FA1-97A9-3DA1-7FF1C1030BBC}"/>
          </ac:cxnSpMkLst>
        </pc:cxnChg>
        <pc:cxnChg chg="add mod">
          <ac:chgData name="Kirstyn Brunker" userId="df4fa982-8545-444a-9816-77d8e30bb5e2" providerId="ADAL" clId="{8AB39B75-4D89-FD4E-9968-3CC87B50A9DD}" dt="2024-02-11T09:14:31.088" v="791" actId="1076"/>
          <ac:cxnSpMkLst>
            <pc:docMk/>
            <pc:sldMk cId="1556898082" sldId="740"/>
            <ac:cxnSpMk id="20" creationId="{A021C44F-ED58-8888-E950-08361391FF1E}"/>
          </ac:cxnSpMkLst>
        </pc:cxnChg>
        <pc:cxnChg chg="del topLvl">
          <ac:chgData name="Kirstyn Brunker" userId="df4fa982-8545-444a-9816-77d8e30bb5e2" providerId="ADAL" clId="{8AB39B75-4D89-FD4E-9968-3CC87B50A9DD}" dt="2024-02-11T09:04:34.121" v="616" actId="478"/>
          <ac:cxnSpMkLst>
            <pc:docMk/>
            <pc:sldMk cId="1556898082" sldId="740"/>
            <ac:cxnSpMk id="35" creationId="{55E616C8-9502-F445-A936-6F465EF786AF}"/>
          </ac:cxnSpMkLst>
        </pc:cxnChg>
      </pc:sldChg>
      <pc:sldChg chg="addSp delSp modSp add mod ord modClrScheme chgLayout">
        <pc:chgData name="Kirstyn Brunker" userId="df4fa982-8545-444a-9816-77d8e30bb5e2" providerId="ADAL" clId="{8AB39B75-4D89-FD4E-9968-3CC87B50A9DD}" dt="2024-02-11T15:15:05.030" v="1044" actId="1076"/>
        <pc:sldMkLst>
          <pc:docMk/>
          <pc:sldMk cId="3474534563" sldId="742"/>
        </pc:sldMkLst>
        <pc:spChg chg="del">
          <ac:chgData name="Kirstyn Brunker" userId="df4fa982-8545-444a-9816-77d8e30bb5e2" providerId="ADAL" clId="{8AB39B75-4D89-FD4E-9968-3CC87B50A9DD}" dt="2024-02-10T19:23:49.180" v="205" actId="478"/>
          <ac:spMkLst>
            <pc:docMk/>
            <pc:sldMk cId="3474534563" sldId="742"/>
            <ac:spMk id="2" creationId="{92DAB2EC-63FC-EA9F-0DCB-8D68696E10ED}"/>
          </ac:spMkLst>
        </pc:spChg>
        <pc:spChg chg="del">
          <ac:chgData name="Kirstyn Brunker" userId="df4fa982-8545-444a-9816-77d8e30bb5e2" providerId="ADAL" clId="{8AB39B75-4D89-FD4E-9968-3CC87B50A9DD}" dt="2024-02-10T19:23:52.135" v="206" actId="478"/>
          <ac:spMkLst>
            <pc:docMk/>
            <pc:sldMk cId="3474534563" sldId="742"/>
            <ac:spMk id="3" creationId="{FE03B827-0657-D7CC-AB8C-F88B6A64E043}"/>
          </ac:spMkLst>
        </pc:spChg>
        <pc:spChg chg="add del mod ord">
          <ac:chgData name="Kirstyn Brunker" userId="df4fa982-8545-444a-9816-77d8e30bb5e2" providerId="ADAL" clId="{8AB39B75-4D89-FD4E-9968-3CC87B50A9DD}" dt="2024-02-10T19:24:12.513" v="208" actId="478"/>
          <ac:spMkLst>
            <pc:docMk/>
            <pc:sldMk cId="3474534563" sldId="742"/>
            <ac:spMk id="4" creationId="{7C69E51B-0390-4071-721C-29F49D6CE766}"/>
          </ac:spMkLst>
        </pc:spChg>
        <pc:spChg chg="add del mod">
          <ac:chgData name="Kirstyn Brunker" userId="df4fa982-8545-444a-9816-77d8e30bb5e2" providerId="ADAL" clId="{8AB39B75-4D89-FD4E-9968-3CC87B50A9DD}" dt="2024-02-10T19:24:52.155" v="218"/>
          <ac:spMkLst>
            <pc:docMk/>
            <pc:sldMk cId="3474534563" sldId="742"/>
            <ac:spMk id="5" creationId="{756C427F-FA1B-848C-DF2F-DCA3D04B72A7}"/>
          </ac:spMkLst>
        </pc:spChg>
        <pc:spChg chg="add del mod">
          <ac:chgData name="Kirstyn Brunker" userId="df4fa982-8545-444a-9816-77d8e30bb5e2" providerId="ADAL" clId="{8AB39B75-4D89-FD4E-9968-3CC87B50A9DD}" dt="2024-02-10T19:29:12.325" v="275" actId="478"/>
          <ac:spMkLst>
            <pc:docMk/>
            <pc:sldMk cId="3474534563" sldId="742"/>
            <ac:spMk id="7" creationId="{2040DBD6-A814-1672-3DE1-600ED5FDE59A}"/>
          </ac:spMkLst>
        </pc:spChg>
        <pc:spChg chg="mod">
          <ac:chgData name="Kirstyn Brunker" userId="df4fa982-8545-444a-9816-77d8e30bb5e2" providerId="ADAL" clId="{8AB39B75-4D89-FD4E-9968-3CC87B50A9DD}" dt="2024-02-11T15:13:56.577" v="1029" actId="14100"/>
          <ac:spMkLst>
            <pc:docMk/>
            <pc:sldMk cId="3474534563" sldId="742"/>
            <ac:spMk id="9" creationId="{DB3ECEFF-E85C-66F6-8FFE-CA5DCF6C7990}"/>
          </ac:spMkLst>
        </pc:spChg>
        <pc:spChg chg="mod ord">
          <ac:chgData name="Kirstyn Brunker" userId="df4fa982-8545-444a-9816-77d8e30bb5e2" providerId="ADAL" clId="{8AB39B75-4D89-FD4E-9968-3CC87B50A9DD}" dt="2024-02-10T19:24:19.835" v="210" actId="700"/>
          <ac:spMkLst>
            <pc:docMk/>
            <pc:sldMk cId="3474534563" sldId="742"/>
            <ac:spMk id="10" creationId="{513F06C5-5E67-F56B-6807-5013D5B61ECC}"/>
          </ac:spMkLst>
        </pc:spChg>
        <pc:spChg chg="mod">
          <ac:chgData name="Kirstyn Brunker" userId="df4fa982-8545-444a-9816-77d8e30bb5e2" providerId="ADAL" clId="{8AB39B75-4D89-FD4E-9968-3CC87B50A9DD}" dt="2024-02-11T15:13:56.577" v="1029" actId="14100"/>
          <ac:spMkLst>
            <pc:docMk/>
            <pc:sldMk cId="3474534563" sldId="742"/>
            <ac:spMk id="12" creationId="{233F2B75-4D2F-7030-E87C-1FFC01EFBB47}"/>
          </ac:spMkLst>
        </pc:spChg>
        <pc:spChg chg="mod">
          <ac:chgData name="Kirstyn Brunker" userId="df4fa982-8545-444a-9816-77d8e30bb5e2" providerId="ADAL" clId="{8AB39B75-4D89-FD4E-9968-3CC87B50A9DD}" dt="2024-02-11T15:13:56.577" v="1029" actId="14100"/>
          <ac:spMkLst>
            <pc:docMk/>
            <pc:sldMk cId="3474534563" sldId="742"/>
            <ac:spMk id="13" creationId="{A4DFF1D4-06AC-63D6-2954-0A0173687E3F}"/>
          </ac:spMkLst>
        </pc:spChg>
        <pc:spChg chg="mod">
          <ac:chgData name="Kirstyn Brunker" userId="df4fa982-8545-444a-9816-77d8e30bb5e2" providerId="ADAL" clId="{8AB39B75-4D89-FD4E-9968-3CC87B50A9DD}" dt="2024-02-11T15:13:56.577" v="1029" actId="14100"/>
          <ac:spMkLst>
            <pc:docMk/>
            <pc:sldMk cId="3474534563" sldId="742"/>
            <ac:spMk id="14" creationId="{47291F50-9EEB-43C2-7C3F-32DF2E29BB64}"/>
          </ac:spMkLst>
        </pc:spChg>
        <pc:spChg chg="mod">
          <ac:chgData name="Kirstyn Brunker" userId="df4fa982-8545-444a-9816-77d8e30bb5e2" providerId="ADAL" clId="{8AB39B75-4D89-FD4E-9968-3CC87B50A9DD}" dt="2024-02-11T15:13:56.577" v="1029" actId="14100"/>
          <ac:spMkLst>
            <pc:docMk/>
            <pc:sldMk cId="3474534563" sldId="742"/>
            <ac:spMk id="15" creationId="{FC20BE28-0CCB-A3A9-1EB8-87831BCF811D}"/>
          </ac:spMkLst>
        </pc:spChg>
        <pc:spChg chg="mod">
          <ac:chgData name="Kirstyn Brunker" userId="df4fa982-8545-444a-9816-77d8e30bb5e2" providerId="ADAL" clId="{8AB39B75-4D89-FD4E-9968-3CC87B50A9DD}" dt="2024-02-11T15:13:56.577" v="1029" actId="14100"/>
          <ac:spMkLst>
            <pc:docMk/>
            <pc:sldMk cId="3474534563" sldId="742"/>
            <ac:spMk id="17" creationId="{5B04592A-B997-52BF-16AD-C678BDB932DC}"/>
          </ac:spMkLst>
        </pc:spChg>
        <pc:spChg chg="mod">
          <ac:chgData name="Kirstyn Brunker" userId="df4fa982-8545-444a-9816-77d8e30bb5e2" providerId="ADAL" clId="{8AB39B75-4D89-FD4E-9968-3CC87B50A9DD}" dt="2024-02-11T15:13:56.577" v="1029" actId="14100"/>
          <ac:spMkLst>
            <pc:docMk/>
            <pc:sldMk cId="3474534563" sldId="742"/>
            <ac:spMk id="18" creationId="{27F4D700-6F39-5788-D21B-B6FF91D7AC1D}"/>
          </ac:spMkLst>
        </pc:spChg>
        <pc:spChg chg="mod">
          <ac:chgData name="Kirstyn Brunker" userId="df4fa982-8545-444a-9816-77d8e30bb5e2" providerId="ADAL" clId="{8AB39B75-4D89-FD4E-9968-3CC87B50A9DD}" dt="2024-02-11T15:13:56.577" v="1029" actId="14100"/>
          <ac:spMkLst>
            <pc:docMk/>
            <pc:sldMk cId="3474534563" sldId="742"/>
            <ac:spMk id="19" creationId="{6E087148-A794-AD56-2D21-4BBBABD989A2}"/>
          </ac:spMkLst>
        </pc:spChg>
        <pc:spChg chg="add del mod">
          <ac:chgData name="Kirstyn Brunker" userId="df4fa982-8545-444a-9816-77d8e30bb5e2" providerId="ADAL" clId="{8AB39B75-4D89-FD4E-9968-3CC87B50A9DD}" dt="2024-02-10T19:29:09.864" v="274" actId="478"/>
          <ac:spMkLst>
            <pc:docMk/>
            <pc:sldMk cId="3474534563" sldId="742"/>
            <ac:spMk id="20" creationId="{4120B66D-20E6-0010-9DFC-7702E4814B8E}"/>
          </ac:spMkLst>
        </pc:spChg>
        <pc:spChg chg="mod">
          <ac:chgData name="Kirstyn Brunker" userId="df4fa982-8545-444a-9816-77d8e30bb5e2" providerId="ADAL" clId="{8AB39B75-4D89-FD4E-9968-3CC87B50A9DD}" dt="2024-02-11T15:13:56.577" v="1029" actId="14100"/>
          <ac:spMkLst>
            <pc:docMk/>
            <pc:sldMk cId="3474534563" sldId="742"/>
            <ac:spMk id="21" creationId="{0114CF97-F4C2-93EA-A865-33562B91BE2B}"/>
          </ac:spMkLst>
        </pc:spChg>
        <pc:spChg chg="mod">
          <ac:chgData name="Kirstyn Brunker" userId="df4fa982-8545-444a-9816-77d8e30bb5e2" providerId="ADAL" clId="{8AB39B75-4D89-FD4E-9968-3CC87B50A9DD}" dt="2024-02-11T15:13:56.577" v="1029" actId="14100"/>
          <ac:spMkLst>
            <pc:docMk/>
            <pc:sldMk cId="3474534563" sldId="742"/>
            <ac:spMk id="23" creationId="{40084668-E1D4-9514-7FEF-2E46A612B6F1}"/>
          </ac:spMkLst>
        </pc:spChg>
        <pc:spChg chg="mod">
          <ac:chgData name="Kirstyn Brunker" userId="df4fa982-8545-444a-9816-77d8e30bb5e2" providerId="ADAL" clId="{8AB39B75-4D89-FD4E-9968-3CC87B50A9DD}" dt="2024-02-11T15:13:56.577" v="1029" actId="14100"/>
          <ac:spMkLst>
            <pc:docMk/>
            <pc:sldMk cId="3474534563" sldId="742"/>
            <ac:spMk id="24" creationId="{FFB47C38-D3C0-9291-D363-A86CBFD2D172}"/>
          </ac:spMkLst>
        </pc:spChg>
        <pc:spChg chg="add del mod">
          <ac:chgData name="Kirstyn Brunker" userId="df4fa982-8545-444a-9816-77d8e30bb5e2" providerId="ADAL" clId="{8AB39B75-4D89-FD4E-9968-3CC87B50A9DD}" dt="2024-02-10T19:29:06.547" v="273" actId="478"/>
          <ac:spMkLst>
            <pc:docMk/>
            <pc:sldMk cId="3474534563" sldId="742"/>
            <ac:spMk id="26" creationId="{CBE7F5D4-4C33-8B6D-987D-A0EA251F6DCD}"/>
          </ac:spMkLst>
        </pc:spChg>
        <pc:spChg chg="mod">
          <ac:chgData name="Kirstyn Brunker" userId="df4fa982-8545-444a-9816-77d8e30bb5e2" providerId="ADAL" clId="{8AB39B75-4D89-FD4E-9968-3CC87B50A9DD}" dt="2024-02-11T15:13:56.577" v="1029" actId="14100"/>
          <ac:spMkLst>
            <pc:docMk/>
            <pc:sldMk cId="3474534563" sldId="742"/>
            <ac:spMk id="30" creationId="{6FAB23AC-FFCF-B0E6-2735-D9C190F1AA82}"/>
          </ac:spMkLst>
        </pc:spChg>
        <pc:spChg chg="add del mod">
          <ac:chgData name="Kirstyn Brunker" userId="df4fa982-8545-444a-9816-77d8e30bb5e2" providerId="ADAL" clId="{8AB39B75-4D89-FD4E-9968-3CC87B50A9DD}" dt="2024-02-10T19:34:13.424" v="280" actId="478"/>
          <ac:spMkLst>
            <pc:docMk/>
            <pc:sldMk cId="3474534563" sldId="742"/>
            <ac:spMk id="34" creationId="{35C878C8-4A66-67CE-BC42-D1D86FBAF9EB}"/>
          </ac:spMkLst>
        </pc:spChg>
        <pc:spChg chg="add mod">
          <ac:chgData name="Kirstyn Brunker" userId="df4fa982-8545-444a-9816-77d8e30bb5e2" providerId="ADAL" clId="{8AB39B75-4D89-FD4E-9968-3CC87B50A9DD}" dt="2024-02-10T19:34:37.855" v="324" actId="113"/>
          <ac:spMkLst>
            <pc:docMk/>
            <pc:sldMk cId="3474534563" sldId="742"/>
            <ac:spMk id="35" creationId="{B539664B-158E-A864-D2DE-D8B9BB1A2144}"/>
          </ac:spMkLst>
        </pc:spChg>
        <pc:grpChg chg="add del mod">
          <ac:chgData name="Kirstyn Brunker" userId="df4fa982-8545-444a-9816-77d8e30bb5e2" providerId="ADAL" clId="{8AB39B75-4D89-FD4E-9968-3CC87B50A9DD}" dt="2024-02-11T15:13:56.577" v="1029" actId="14100"/>
          <ac:grpSpMkLst>
            <pc:docMk/>
            <pc:sldMk cId="3474534563" sldId="742"/>
            <ac:grpSpMk id="6" creationId="{05F6A594-4C0B-16C3-04F8-C21D1B9D225C}"/>
          </ac:grpSpMkLst>
        </pc:grpChg>
        <pc:picChg chg="mod">
          <ac:chgData name="Kirstyn Brunker" userId="df4fa982-8545-444a-9816-77d8e30bb5e2" providerId="ADAL" clId="{8AB39B75-4D89-FD4E-9968-3CC87B50A9DD}" dt="2024-02-11T15:13:56.577" v="1029" actId="14100"/>
          <ac:picMkLst>
            <pc:docMk/>
            <pc:sldMk cId="3474534563" sldId="742"/>
            <ac:picMk id="8" creationId="{D7FD2754-489D-BB72-5EC3-5904ECDBFC45}"/>
          </ac:picMkLst>
        </pc:picChg>
        <pc:picChg chg="add mod">
          <ac:chgData name="Kirstyn Brunker" userId="df4fa982-8545-444a-9816-77d8e30bb5e2" providerId="ADAL" clId="{8AB39B75-4D89-FD4E-9968-3CC87B50A9DD}" dt="2024-02-10T19:38:22.545" v="354" actId="1076"/>
          <ac:picMkLst>
            <pc:docMk/>
            <pc:sldMk cId="3474534563" sldId="742"/>
            <ac:picMk id="11" creationId="{C8C94E67-DE5F-F912-71AD-621160BAC4E5}"/>
          </ac:picMkLst>
        </pc:picChg>
        <pc:picChg chg="add mod">
          <ac:chgData name="Kirstyn Brunker" userId="df4fa982-8545-444a-9816-77d8e30bb5e2" providerId="ADAL" clId="{8AB39B75-4D89-FD4E-9968-3CC87B50A9DD}" dt="2024-02-10T19:38:25.456" v="355" actId="1076"/>
          <ac:picMkLst>
            <pc:docMk/>
            <pc:sldMk cId="3474534563" sldId="742"/>
            <ac:picMk id="16" creationId="{09D6BDC7-0472-3AFB-241C-DC9CA81E1688}"/>
          </ac:picMkLst>
        </pc:picChg>
        <pc:picChg chg="add mod">
          <ac:chgData name="Kirstyn Brunker" userId="df4fa982-8545-444a-9816-77d8e30bb5e2" providerId="ADAL" clId="{8AB39B75-4D89-FD4E-9968-3CC87B50A9DD}" dt="2024-02-10T19:38:26.781" v="356" actId="1076"/>
          <ac:picMkLst>
            <pc:docMk/>
            <pc:sldMk cId="3474534563" sldId="742"/>
            <ac:picMk id="22" creationId="{746BD612-483D-57E2-805A-A7D1142B281B}"/>
          </ac:picMkLst>
        </pc:picChg>
        <pc:picChg chg="add mod">
          <ac:chgData name="Kirstyn Brunker" userId="df4fa982-8545-444a-9816-77d8e30bb5e2" providerId="ADAL" clId="{8AB39B75-4D89-FD4E-9968-3CC87B50A9DD}" dt="2024-02-10T19:38:42.494" v="363" actId="1076"/>
          <ac:picMkLst>
            <pc:docMk/>
            <pc:sldMk cId="3474534563" sldId="742"/>
            <ac:picMk id="25" creationId="{07B7A91F-F701-247E-B06B-05C11A0A7027}"/>
          </ac:picMkLst>
        </pc:picChg>
        <pc:picChg chg="add mod">
          <ac:chgData name="Kirstyn Brunker" userId="df4fa982-8545-444a-9816-77d8e30bb5e2" providerId="ADAL" clId="{8AB39B75-4D89-FD4E-9968-3CC87B50A9DD}" dt="2024-02-10T19:38:53.239" v="368" actId="1076"/>
          <ac:picMkLst>
            <pc:docMk/>
            <pc:sldMk cId="3474534563" sldId="742"/>
            <ac:picMk id="27" creationId="{DFAD1939-4AB1-5A0C-08AF-2C8DA5698712}"/>
          </ac:picMkLst>
        </pc:picChg>
        <pc:picChg chg="add mod">
          <ac:chgData name="Kirstyn Brunker" userId="df4fa982-8545-444a-9816-77d8e30bb5e2" providerId="ADAL" clId="{8AB39B75-4D89-FD4E-9968-3CC87B50A9DD}" dt="2024-02-10T19:38:19.131" v="353" actId="1076"/>
          <ac:picMkLst>
            <pc:docMk/>
            <pc:sldMk cId="3474534563" sldId="742"/>
            <ac:picMk id="28" creationId="{95875D7A-C476-B6C4-1B0A-3BA2AE989419}"/>
          </ac:picMkLst>
        </pc:picChg>
        <pc:picChg chg="add mod">
          <ac:chgData name="Kirstyn Brunker" userId="df4fa982-8545-444a-9816-77d8e30bb5e2" providerId="ADAL" clId="{8AB39B75-4D89-FD4E-9968-3CC87B50A9DD}" dt="2024-02-10T19:38:19.131" v="353" actId="1076"/>
          <ac:picMkLst>
            <pc:docMk/>
            <pc:sldMk cId="3474534563" sldId="742"/>
            <ac:picMk id="29" creationId="{0A96D63F-667E-4A3C-1B7A-C14D529F2DD6}"/>
          </ac:picMkLst>
        </pc:picChg>
        <pc:picChg chg="add mod">
          <ac:chgData name="Kirstyn Brunker" userId="df4fa982-8545-444a-9816-77d8e30bb5e2" providerId="ADAL" clId="{8AB39B75-4D89-FD4E-9968-3CC87B50A9DD}" dt="2024-02-10T19:38:19.131" v="353" actId="1076"/>
          <ac:picMkLst>
            <pc:docMk/>
            <pc:sldMk cId="3474534563" sldId="742"/>
            <ac:picMk id="31" creationId="{76B68127-0EC4-6B4C-5746-3F0A4498F1E6}"/>
          </ac:picMkLst>
        </pc:picChg>
        <pc:picChg chg="add mod">
          <ac:chgData name="Kirstyn Brunker" userId="df4fa982-8545-444a-9816-77d8e30bb5e2" providerId="ADAL" clId="{8AB39B75-4D89-FD4E-9968-3CC87B50A9DD}" dt="2024-02-11T15:14:49.581" v="1038" actId="14100"/>
          <ac:picMkLst>
            <pc:docMk/>
            <pc:sldMk cId="3474534563" sldId="742"/>
            <ac:picMk id="32" creationId="{40CB1172-11F5-26CD-4E49-C160E785CA85}"/>
          </ac:picMkLst>
        </pc:picChg>
        <pc:picChg chg="add mod">
          <ac:chgData name="Kirstyn Brunker" userId="df4fa982-8545-444a-9816-77d8e30bb5e2" providerId="ADAL" clId="{8AB39B75-4D89-FD4E-9968-3CC87B50A9DD}" dt="2024-02-10T19:32:20.794" v="277" actId="1076"/>
          <ac:picMkLst>
            <pc:docMk/>
            <pc:sldMk cId="3474534563" sldId="742"/>
            <ac:picMk id="33" creationId="{69FCC8BC-A677-6A1D-F240-06BE5D0C0C2B}"/>
          </ac:picMkLst>
        </pc:picChg>
        <pc:picChg chg="add mod">
          <ac:chgData name="Kirstyn Brunker" userId="df4fa982-8545-444a-9816-77d8e30bb5e2" providerId="ADAL" clId="{8AB39B75-4D89-FD4E-9968-3CC87B50A9DD}" dt="2024-02-10T19:38:55.784" v="369" actId="1076"/>
          <ac:picMkLst>
            <pc:docMk/>
            <pc:sldMk cId="3474534563" sldId="742"/>
            <ac:picMk id="36" creationId="{FB2C7E25-35E7-46CF-673B-72655D06EC6B}"/>
          </ac:picMkLst>
        </pc:picChg>
        <pc:picChg chg="add mod">
          <ac:chgData name="Kirstyn Brunker" userId="df4fa982-8545-444a-9816-77d8e30bb5e2" providerId="ADAL" clId="{8AB39B75-4D89-FD4E-9968-3CC87B50A9DD}" dt="2024-02-10T19:38:57.257" v="370" actId="1076"/>
          <ac:picMkLst>
            <pc:docMk/>
            <pc:sldMk cId="3474534563" sldId="742"/>
            <ac:picMk id="37" creationId="{4D3DB682-B7CA-2405-0FFA-B57F5F1850A8}"/>
          </ac:picMkLst>
        </pc:picChg>
        <pc:picChg chg="add mod">
          <ac:chgData name="Kirstyn Brunker" userId="df4fa982-8545-444a-9816-77d8e30bb5e2" providerId="ADAL" clId="{8AB39B75-4D89-FD4E-9968-3CC87B50A9DD}" dt="2024-02-10T19:38:44.858" v="364" actId="1076"/>
          <ac:picMkLst>
            <pc:docMk/>
            <pc:sldMk cId="3474534563" sldId="742"/>
            <ac:picMk id="38" creationId="{ABDE719B-65E6-572C-7D37-6DA1E85F0259}"/>
          </ac:picMkLst>
        </pc:picChg>
        <pc:picChg chg="add mod">
          <ac:chgData name="Kirstyn Brunker" userId="df4fa982-8545-444a-9816-77d8e30bb5e2" providerId="ADAL" clId="{8AB39B75-4D89-FD4E-9968-3CC87B50A9DD}" dt="2024-02-10T19:38:36.874" v="360" actId="1076"/>
          <ac:picMkLst>
            <pc:docMk/>
            <pc:sldMk cId="3474534563" sldId="742"/>
            <ac:picMk id="39" creationId="{CD5DE62C-DB13-5A18-560A-8C040E6A78FB}"/>
          </ac:picMkLst>
        </pc:picChg>
        <pc:picChg chg="add mod">
          <ac:chgData name="Kirstyn Brunker" userId="df4fa982-8545-444a-9816-77d8e30bb5e2" providerId="ADAL" clId="{8AB39B75-4D89-FD4E-9968-3CC87B50A9DD}" dt="2024-02-11T15:12:52.421" v="1022" actId="1076"/>
          <ac:picMkLst>
            <pc:docMk/>
            <pc:sldMk cId="3474534563" sldId="742"/>
            <ac:picMk id="7170" creationId="{73CE1F3E-64C9-360E-A954-00A9D2A86612}"/>
          </ac:picMkLst>
        </pc:picChg>
        <pc:picChg chg="add">
          <ac:chgData name="Kirstyn Brunker" userId="df4fa982-8545-444a-9816-77d8e30bb5e2" providerId="ADAL" clId="{8AB39B75-4D89-FD4E-9968-3CC87B50A9DD}" dt="2024-02-11T15:13:26.589" v="1023"/>
          <ac:picMkLst>
            <pc:docMk/>
            <pc:sldMk cId="3474534563" sldId="742"/>
            <ac:picMk id="7172" creationId="{6987D36C-6CF0-6ED2-0582-BA9A638FD826}"/>
          </ac:picMkLst>
        </pc:picChg>
        <pc:picChg chg="add del">
          <ac:chgData name="Kirstyn Brunker" userId="df4fa982-8545-444a-9816-77d8e30bb5e2" providerId="ADAL" clId="{8AB39B75-4D89-FD4E-9968-3CC87B50A9DD}" dt="2024-02-11T15:13:37.978" v="1026" actId="478"/>
          <ac:picMkLst>
            <pc:docMk/>
            <pc:sldMk cId="3474534563" sldId="742"/>
            <ac:picMk id="7174" creationId="{E91247ED-43A6-A9E4-A8AC-C7AD60D92C2F}"/>
          </ac:picMkLst>
        </pc:picChg>
        <pc:picChg chg="add mod">
          <ac:chgData name="Kirstyn Brunker" userId="df4fa982-8545-444a-9816-77d8e30bb5e2" providerId="ADAL" clId="{8AB39B75-4D89-FD4E-9968-3CC87B50A9DD}" dt="2024-02-11T15:14:11.481" v="1034" actId="1076"/>
          <ac:picMkLst>
            <pc:docMk/>
            <pc:sldMk cId="3474534563" sldId="742"/>
            <ac:picMk id="7176" creationId="{AC144F4A-A722-68B8-84BF-AE3B9D4E5679}"/>
          </ac:picMkLst>
        </pc:picChg>
        <pc:picChg chg="add mod">
          <ac:chgData name="Kirstyn Brunker" userId="df4fa982-8545-444a-9816-77d8e30bb5e2" providerId="ADAL" clId="{8AB39B75-4D89-FD4E-9968-3CC87B50A9DD}" dt="2024-02-11T15:15:05.030" v="1044" actId="1076"/>
          <ac:picMkLst>
            <pc:docMk/>
            <pc:sldMk cId="3474534563" sldId="742"/>
            <ac:picMk id="7178" creationId="{251129BA-E30F-D140-0E8C-7925286146AA}"/>
          </ac:picMkLst>
        </pc:picChg>
      </pc:sldChg>
      <pc:sldChg chg="del">
        <pc:chgData name="Kirstyn Brunker" userId="df4fa982-8545-444a-9816-77d8e30bb5e2" providerId="ADAL" clId="{8AB39B75-4D89-FD4E-9968-3CC87B50A9DD}" dt="2024-02-11T15:21:59.151" v="1048" actId="2696"/>
        <pc:sldMkLst>
          <pc:docMk/>
          <pc:sldMk cId="3120021362" sldId="759"/>
        </pc:sldMkLst>
      </pc:sldChg>
      <pc:sldChg chg="del">
        <pc:chgData name="Kirstyn Brunker" userId="df4fa982-8545-444a-9816-77d8e30bb5e2" providerId="ADAL" clId="{8AB39B75-4D89-FD4E-9968-3CC87B50A9DD}" dt="2024-02-11T07:46:58.772" v="478" actId="2696"/>
        <pc:sldMkLst>
          <pc:docMk/>
          <pc:sldMk cId="2374555709" sldId="760"/>
        </pc:sldMkLst>
      </pc:sldChg>
      <pc:sldChg chg="del">
        <pc:chgData name="Kirstyn Brunker" userId="df4fa982-8545-444a-9816-77d8e30bb5e2" providerId="ADAL" clId="{8AB39B75-4D89-FD4E-9968-3CC87B50A9DD}" dt="2024-02-11T15:31:10.755" v="1124" actId="2696"/>
        <pc:sldMkLst>
          <pc:docMk/>
          <pc:sldMk cId="4226505177" sldId="761"/>
        </pc:sldMkLst>
      </pc:sldChg>
      <pc:sldChg chg="addSp delSp modSp add setBg delDesignElem">
        <pc:chgData name="Kirstyn Brunker" userId="df4fa982-8545-444a-9816-77d8e30bb5e2" providerId="ADAL" clId="{8AB39B75-4D89-FD4E-9968-3CC87B50A9DD}" dt="2024-02-11T07:25:30.512" v="385"/>
        <pc:sldMkLst>
          <pc:docMk/>
          <pc:sldMk cId="1006224433" sldId="774"/>
        </pc:sldMkLst>
        <pc:spChg chg="del">
          <ac:chgData name="Kirstyn Brunker" userId="df4fa982-8545-444a-9816-77d8e30bb5e2" providerId="ADAL" clId="{8AB39B75-4D89-FD4E-9968-3CC87B50A9DD}" dt="2024-02-11T07:24:59.575" v="377"/>
          <ac:spMkLst>
            <pc:docMk/>
            <pc:sldMk cId="1006224433" sldId="774"/>
            <ac:spMk id="6151" creationId="{6C4028FD-8BAA-4A19-BFDE-594D991B7552}"/>
          </ac:spMkLst>
        </pc:spChg>
        <pc:picChg chg="add mod">
          <ac:chgData name="Kirstyn Brunker" userId="df4fa982-8545-444a-9816-77d8e30bb5e2" providerId="ADAL" clId="{8AB39B75-4D89-FD4E-9968-3CC87B50A9DD}" dt="2024-02-11T07:25:30.512" v="385"/>
          <ac:picMkLst>
            <pc:docMk/>
            <pc:sldMk cId="1006224433" sldId="774"/>
            <ac:picMk id="4" creationId="{AF179CE3-7242-C36C-FEE5-4CB652CB7D44}"/>
          </ac:picMkLst>
        </pc:picChg>
      </pc:sldChg>
      <pc:sldChg chg="addSp delSp modSp add mod">
        <pc:chgData name="Kirstyn Brunker" userId="df4fa982-8545-444a-9816-77d8e30bb5e2" providerId="ADAL" clId="{8AB39B75-4D89-FD4E-9968-3CC87B50A9DD}" dt="2024-02-11T15:05:11.458" v="993" actId="1440"/>
        <pc:sldMkLst>
          <pc:docMk/>
          <pc:sldMk cId="2051920243" sldId="783"/>
        </pc:sldMkLst>
        <pc:spChg chg="mod">
          <ac:chgData name="Kirstyn Brunker" userId="df4fa982-8545-444a-9816-77d8e30bb5e2" providerId="ADAL" clId="{8AB39B75-4D89-FD4E-9968-3CC87B50A9DD}" dt="2024-02-11T09:13:15.720" v="708" actId="1076"/>
          <ac:spMkLst>
            <pc:docMk/>
            <pc:sldMk cId="2051920243" sldId="783"/>
            <ac:spMk id="2" creationId="{4C80D1A9-4AB1-D444-8707-B9521A64E5C7}"/>
          </ac:spMkLst>
        </pc:spChg>
        <pc:picChg chg="del">
          <ac:chgData name="Kirstyn Brunker" userId="df4fa982-8545-444a-9816-77d8e30bb5e2" providerId="ADAL" clId="{8AB39B75-4D89-FD4E-9968-3CC87B50A9DD}" dt="2024-02-11T15:04:51.771" v="988" actId="478"/>
          <ac:picMkLst>
            <pc:docMk/>
            <pc:sldMk cId="2051920243" sldId="783"/>
            <ac:picMk id="3" creationId="{6C18B78A-0146-EE27-1FA5-409A5DB5CA2E}"/>
          </ac:picMkLst>
        </pc:picChg>
        <pc:picChg chg="add mod">
          <ac:chgData name="Kirstyn Brunker" userId="df4fa982-8545-444a-9816-77d8e30bb5e2" providerId="ADAL" clId="{8AB39B75-4D89-FD4E-9968-3CC87B50A9DD}" dt="2024-02-11T15:05:11.458" v="993" actId="1440"/>
          <ac:picMkLst>
            <pc:docMk/>
            <pc:sldMk cId="2051920243" sldId="783"/>
            <ac:picMk id="4" creationId="{81F4786A-CACE-5A1D-1DB2-BD056B8282CB}"/>
          </ac:picMkLst>
        </pc:picChg>
      </pc:sldChg>
      <pc:sldChg chg="add mod modClrScheme chgLayout">
        <pc:chgData name="Kirstyn Brunker" userId="df4fa982-8545-444a-9816-77d8e30bb5e2" providerId="ADAL" clId="{8AB39B75-4D89-FD4E-9968-3CC87B50A9DD}" dt="2024-02-11T07:19:56.821" v="372" actId="700"/>
        <pc:sldMkLst>
          <pc:docMk/>
          <pc:sldMk cId="1919210531" sldId="789"/>
        </pc:sldMkLst>
      </pc:sldChg>
      <pc:sldChg chg="addSp delSp modSp add mod modClrScheme chgLayout">
        <pc:chgData name="Kirstyn Brunker" userId="df4fa982-8545-444a-9816-77d8e30bb5e2" providerId="ADAL" clId="{8AB39B75-4D89-FD4E-9968-3CC87B50A9DD}" dt="2024-02-11T07:26:55.294" v="417" actId="313"/>
        <pc:sldMkLst>
          <pc:docMk/>
          <pc:sldMk cId="2274524694" sldId="791"/>
        </pc:sldMkLst>
        <pc:spChg chg="del">
          <ac:chgData name="Kirstyn Brunker" userId="df4fa982-8545-444a-9816-77d8e30bb5e2" providerId="ADAL" clId="{8AB39B75-4D89-FD4E-9968-3CC87B50A9DD}" dt="2024-02-11T07:26:27.812" v="394" actId="478"/>
          <ac:spMkLst>
            <pc:docMk/>
            <pc:sldMk cId="2274524694" sldId="791"/>
            <ac:spMk id="3" creationId="{2EABBFF9-E2C4-A518-AD93-F5EAF63EC3BC}"/>
          </ac:spMkLst>
        </pc:spChg>
        <pc:spChg chg="add mod">
          <ac:chgData name="Kirstyn Brunker" userId="df4fa982-8545-444a-9816-77d8e30bb5e2" providerId="ADAL" clId="{8AB39B75-4D89-FD4E-9968-3CC87B50A9DD}" dt="2024-02-11T07:26:55.294" v="417" actId="313"/>
          <ac:spMkLst>
            <pc:docMk/>
            <pc:sldMk cId="2274524694" sldId="791"/>
            <ac:spMk id="4" creationId="{15C605F4-9DFE-83F8-302E-137A42F0FF58}"/>
          </ac:spMkLst>
        </pc:spChg>
      </pc:sldChg>
      <pc:sldChg chg="addSp delSp modSp add mod modClrScheme chgLayout">
        <pc:chgData name="Kirstyn Brunker" userId="df4fa982-8545-444a-9816-77d8e30bb5e2" providerId="ADAL" clId="{8AB39B75-4D89-FD4E-9968-3CC87B50A9DD}" dt="2024-02-11T15:02:32.995" v="980" actId="1076"/>
        <pc:sldMkLst>
          <pc:docMk/>
          <pc:sldMk cId="3509266178" sldId="792"/>
        </pc:sldMkLst>
        <pc:picChg chg="add del mod">
          <ac:chgData name="Kirstyn Brunker" userId="df4fa982-8545-444a-9816-77d8e30bb5e2" providerId="ADAL" clId="{8AB39B75-4D89-FD4E-9968-3CC87B50A9DD}" dt="2024-02-11T15:01:36.616" v="968" actId="478"/>
          <ac:picMkLst>
            <pc:docMk/>
            <pc:sldMk cId="3509266178" sldId="792"/>
            <ac:picMk id="3" creationId="{49130C42-BB70-6B60-D448-F323213452E4}"/>
          </ac:picMkLst>
        </pc:picChg>
        <pc:picChg chg="add mod">
          <ac:chgData name="Kirstyn Brunker" userId="df4fa982-8545-444a-9816-77d8e30bb5e2" providerId="ADAL" clId="{8AB39B75-4D89-FD4E-9968-3CC87B50A9DD}" dt="2024-02-11T15:02:32.995" v="980" actId="1076"/>
          <ac:picMkLst>
            <pc:docMk/>
            <pc:sldMk cId="3509266178" sldId="792"/>
            <ac:picMk id="6" creationId="{BBAA3B9B-0253-CCB6-2494-521CD3ABC086}"/>
          </ac:picMkLst>
        </pc:picChg>
        <pc:picChg chg="add del mod">
          <ac:chgData name="Kirstyn Brunker" userId="df4fa982-8545-444a-9816-77d8e30bb5e2" providerId="ADAL" clId="{8AB39B75-4D89-FD4E-9968-3CC87B50A9DD}" dt="2024-02-11T15:02:19.248" v="978" actId="478"/>
          <ac:picMkLst>
            <pc:docMk/>
            <pc:sldMk cId="3509266178" sldId="792"/>
            <ac:picMk id="5122" creationId="{5E966280-DE4D-FE37-474F-F31C587903CD}"/>
          </ac:picMkLst>
        </pc:picChg>
      </pc:sldChg>
      <pc:sldChg chg="add setBg">
        <pc:chgData name="Kirstyn Brunker" userId="df4fa982-8545-444a-9816-77d8e30bb5e2" providerId="ADAL" clId="{8AB39B75-4D89-FD4E-9968-3CC87B50A9DD}" dt="2024-02-11T07:30:28.454" v="418"/>
        <pc:sldMkLst>
          <pc:docMk/>
          <pc:sldMk cId="2169071829" sldId="796"/>
        </pc:sldMkLst>
      </pc:sldChg>
      <pc:sldChg chg="addSp delSp modSp add mod modClrScheme modAnim chgLayout">
        <pc:chgData name="Kirstyn Brunker" userId="df4fa982-8545-444a-9816-77d8e30bb5e2" providerId="ADAL" clId="{8AB39B75-4D89-FD4E-9968-3CC87B50A9DD}" dt="2024-02-10T19:22:11.801" v="203"/>
        <pc:sldMkLst>
          <pc:docMk/>
          <pc:sldMk cId="2526215672" sldId="797"/>
        </pc:sldMkLst>
        <pc:spChg chg="add del mod">
          <ac:chgData name="Kirstyn Brunker" userId="df4fa982-8545-444a-9816-77d8e30bb5e2" providerId="ADAL" clId="{8AB39B75-4D89-FD4E-9968-3CC87B50A9DD}" dt="2024-02-10T19:17:02.239" v="130" actId="478"/>
          <ac:spMkLst>
            <pc:docMk/>
            <pc:sldMk cId="2526215672" sldId="797"/>
            <ac:spMk id="4" creationId="{EA92F338-A80B-8CA4-3988-5F2AD0C0B9E2}"/>
          </ac:spMkLst>
        </pc:spChg>
        <pc:spChg chg="mod topLvl">
          <ac:chgData name="Kirstyn Brunker" userId="df4fa982-8545-444a-9816-77d8e30bb5e2" providerId="ADAL" clId="{8AB39B75-4D89-FD4E-9968-3CC87B50A9DD}" dt="2024-02-10T19:22:07.858" v="202" actId="164"/>
          <ac:spMkLst>
            <pc:docMk/>
            <pc:sldMk cId="2526215672" sldId="797"/>
            <ac:spMk id="8" creationId="{6B911CDF-4240-8754-942C-412FFB45E5AE}"/>
          </ac:spMkLst>
        </pc:spChg>
        <pc:spChg chg="mod topLvl">
          <ac:chgData name="Kirstyn Brunker" userId="df4fa982-8545-444a-9816-77d8e30bb5e2" providerId="ADAL" clId="{8AB39B75-4D89-FD4E-9968-3CC87B50A9DD}" dt="2024-02-10T19:22:00.887" v="201" actId="165"/>
          <ac:spMkLst>
            <pc:docMk/>
            <pc:sldMk cId="2526215672" sldId="797"/>
            <ac:spMk id="9" creationId="{38770727-36AF-E5BC-9E0C-B036B34F518F}"/>
          </ac:spMkLst>
        </pc:spChg>
        <pc:spChg chg="add del mod">
          <ac:chgData name="Kirstyn Brunker" userId="df4fa982-8545-444a-9816-77d8e30bb5e2" providerId="ADAL" clId="{8AB39B75-4D89-FD4E-9968-3CC87B50A9DD}" dt="2024-02-10T19:17:04.342" v="131" actId="478"/>
          <ac:spMkLst>
            <pc:docMk/>
            <pc:sldMk cId="2526215672" sldId="797"/>
            <ac:spMk id="10" creationId="{7AB52748-2E70-168A-1842-AA7757B42EF5}"/>
          </ac:spMkLst>
        </pc:spChg>
        <pc:spChg chg="add del mod">
          <ac:chgData name="Kirstyn Brunker" userId="df4fa982-8545-444a-9816-77d8e30bb5e2" providerId="ADAL" clId="{8AB39B75-4D89-FD4E-9968-3CC87B50A9DD}" dt="2024-02-10T19:17:01.140" v="129" actId="478"/>
          <ac:spMkLst>
            <pc:docMk/>
            <pc:sldMk cId="2526215672" sldId="797"/>
            <ac:spMk id="11" creationId="{90591F8B-C2ED-C1E0-BDCE-F4CD262AD3B8}"/>
          </ac:spMkLst>
        </pc:spChg>
        <pc:spChg chg="add del mod">
          <ac:chgData name="Kirstyn Brunker" userId="df4fa982-8545-444a-9816-77d8e30bb5e2" providerId="ADAL" clId="{8AB39B75-4D89-FD4E-9968-3CC87B50A9DD}" dt="2024-02-10T19:17:21.643" v="136"/>
          <ac:spMkLst>
            <pc:docMk/>
            <pc:sldMk cId="2526215672" sldId="797"/>
            <ac:spMk id="14" creationId="{8E66D2CA-711C-63B2-B5EE-E34882EE2395}"/>
          </ac:spMkLst>
        </pc:spChg>
        <pc:spChg chg="add del mod">
          <ac:chgData name="Kirstyn Brunker" userId="df4fa982-8545-444a-9816-77d8e30bb5e2" providerId="ADAL" clId="{8AB39B75-4D89-FD4E-9968-3CC87B50A9DD}" dt="2024-02-10T19:17:32.581" v="140"/>
          <ac:spMkLst>
            <pc:docMk/>
            <pc:sldMk cId="2526215672" sldId="797"/>
            <ac:spMk id="17" creationId="{845EDE16-B60A-D783-20A6-4A9F2A0250C2}"/>
          </ac:spMkLst>
        </pc:spChg>
        <pc:spChg chg="mod">
          <ac:chgData name="Kirstyn Brunker" userId="df4fa982-8545-444a-9816-77d8e30bb5e2" providerId="ADAL" clId="{8AB39B75-4D89-FD4E-9968-3CC87B50A9DD}" dt="2024-02-10T19:17:25.019" v="137" actId="164"/>
          <ac:spMkLst>
            <pc:docMk/>
            <pc:sldMk cId="2526215672" sldId="797"/>
            <ac:spMk id="19" creationId="{E9D6004A-B28A-7E5A-6AA8-7DDAA14B8782}"/>
          </ac:spMkLst>
        </pc:spChg>
        <pc:spChg chg="mod topLvl">
          <ac:chgData name="Kirstyn Brunker" userId="df4fa982-8545-444a-9816-77d8e30bb5e2" providerId="ADAL" clId="{8AB39B75-4D89-FD4E-9968-3CC87B50A9DD}" dt="2024-02-10T19:22:07.858" v="202" actId="164"/>
          <ac:spMkLst>
            <pc:docMk/>
            <pc:sldMk cId="2526215672" sldId="797"/>
            <ac:spMk id="20" creationId="{2F1DE637-2882-A2FB-D056-56FF5D7BF189}"/>
          </ac:spMkLst>
        </pc:spChg>
        <pc:spChg chg="mod topLvl">
          <ac:chgData name="Kirstyn Brunker" userId="df4fa982-8545-444a-9816-77d8e30bb5e2" providerId="ADAL" clId="{8AB39B75-4D89-FD4E-9968-3CC87B50A9DD}" dt="2024-02-10T19:22:07.858" v="202" actId="164"/>
          <ac:spMkLst>
            <pc:docMk/>
            <pc:sldMk cId="2526215672" sldId="797"/>
            <ac:spMk id="21" creationId="{9D14ED62-AAAE-650A-CEAA-12B0F2807F0D}"/>
          </ac:spMkLst>
        </pc:spChg>
        <pc:spChg chg="mod topLvl">
          <ac:chgData name="Kirstyn Brunker" userId="df4fa982-8545-444a-9816-77d8e30bb5e2" providerId="ADAL" clId="{8AB39B75-4D89-FD4E-9968-3CC87B50A9DD}" dt="2024-02-10T19:22:07.858" v="202" actId="164"/>
          <ac:spMkLst>
            <pc:docMk/>
            <pc:sldMk cId="2526215672" sldId="797"/>
            <ac:spMk id="22" creationId="{DF9FF3CC-64A8-9AD4-39ED-C7E714D77D6D}"/>
          </ac:spMkLst>
        </pc:spChg>
        <pc:spChg chg="mod topLvl">
          <ac:chgData name="Kirstyn Brunker" userId="df4fa982-8545-444a-9816-77d8e30bb5e2" providerId="ADAL" clId="{8AB39B75-4D89-FD4E-9968-3CC87B50A9DD}" dt="2024-02-10T19:22:07.858" v="202" actId="164"/>
          <ac:spMkLst>
            <pc:docMk/>
            <pc:sldMk cId="2526215672" sldId="797"/>
            <ac:spMk id="23" creationId="{C0BF3AEA-8145-8AE6-4FA0-1133DBE42347}"/>
          </ac:spMkLst>
        </pc:spChg>
        <pc:spChg chg="mod topLvl">
          <ac:chgData name="Kirstyn Brunker" userId="df4fa982-8545-444a-9816-77d8e30bb5e2" providerId="ADAL" clId="{8AB39B75-4D89-FD4E-9968-3CC87B50A9DD}" dt="2024-02-10T19:22:07.858" v="202" actId="164"/>
          <ac:spMkLst>
            <pc:docMk/>
            <pc:sldMk cId="2526215672" sldId="797"/>
            <ac:spMk id="26" creationId="{D78637C8-FAF6-A3CF-85D5-18AF1E479E9A}"/>
          </ac:spMkLst>
        </pc:spChg>
        <pc:spChg chg="mod">
          <ac:chgData name="Kirstyn Brunker" userId="df4fa982-8545-444a-9816-77d8e30bb5e2" providerId="ADAL" clId="{8AB39B75-4D89-FD4E-9968-3CC87B50A9DD}" dt="2024-02-10T19:17:47.830" v="143" actId="1076"/>
          <ac:spMkLst>
            <pc:docMk/>
            <pc:sldMk cId="2526215672" sldId="797"/>
            <ac:spMk id="29" creationId="{0A64C7A6-F99C-D312-9491-9C922E2B4419}"/>
          </ac:spMkLst>
        </pc:spChg>
        <pc:spChg chg="mod topLvl">
          <ac:chgData name="Kirstyn Brunker" userId="df4fa982-8545-444a-9816-77d8e30bb5e2" providerId="ADAL" clId="{8AB39B75-4D89-FD4E-9968-3CC87B50A9DD}" dt="2024-02-10T19:22:07.858" v="202" actId="164"/>
          <ac:spMkLst>
            <pc:docMk/>
            <pc:sldMk cId="2526215672" sldId="797"/>
            <ac:spMk id="44" creationId="{3A0B79A2-DE80-BE11-FF60-BEBE2DD7200F}"/>
          </ac:spMkLst>
        </pc:spChg>
        <pc:spChg chg="add del mod topLvl">
          <ac:chgData name="Kirstyn Brunker" userId="df4fa982-8545-444a-9816-77d8e30bb5e2" providerId="ADAL" clId="{8AB39B75-4D89-FD4E-9968-3CC87B50A9DD}" dt="2024-02-10T19:22:07.858" v="202" actId="164"/>
          <ac:spMkLst>
            <pc:docMk/>
            <pc:sldMk cId="2526215672" sldId="797"/>
            <ac:spMk id="48" creationId="{0396B5D5-79FF-4A1C-0135-5C0E9DF1EA37}"/>
          </ac:spMkLst>
        </pc:spChg>
        <pc:spChg chg="mod topLvl">
          <ac:chgData name="Kirstyn Brunker" userId="df4fa982-8545-444a-9816-77d8e30bb5e2" providerId="ADAL" clId="{8AB39B75-4D89-FD4E-9968-3CC87B50A9DD}" dt="2024-02-10T19:22:07.858" v="202" actId="164"/>
          <ac:spMkLst>
            <pc:docMk/>
            <pc:sldMk cId="2526215672" sldId="797"/>
            <ac:spMk id="49" creationId="{A43432E1-E1C4-BDFF-5835-3B91AC9FEE83}"/>
          </ac:spMkLst>
        </pc:spChg>
        <pc:spChg chg="mod topLvl">
          <ac:chgData name="Kirstyn Brunker" userId="df4fa982-8545-444a-9816-77d8e30bb5e2" providerId="ADAL" clId="{8AB39B75-4D89-FD4E-9968-3CC87B50A9DD}" dt="2024-02-10T19:22:07.858" v="202" actId="164"/>
          <ac:spMkLst>
            <pc:docMk/>
            <pc:sldMk cId="2526215672" sldId="797"/>
            <ac:spMk id="50" creationId="{33CEDBA8-C357-E750-D708-20D19E4BA01D}"/>
          </ac:spMkLst>
        </pc:spChg>
        <pc:spChg chg="mod topLvl">
          <ac:chgData name="Kirstyn Brunker" userId="df4fa982-8545-444a-9816-77d8e30bb5e2" providerId="ADAL" clId="{8AB39B75-4D89-FD4E-9968-3CC87B50A9DD}" dt="2024-02-10T19:22:07.858" v="202" actId="164"/>
          <ac:spMkLst>
            <pc:docMk/>
            <pc:sldMk cId="2526215672" sldId="797"/>
            <ac:spMk id="51" creationId="{0047BFBC-0D75-851E-D937-9DB755326744}"/>
          </ac:spMkLst>
        </pc:spChg>
        <pc:spChg chg="mod topLvl">
          <ac:chgData name="Kirstyn Brunker" userId="df4fa982-8545-444a-9816-77d8e30bb5e2" providerId="ADAL" clId="{8AB39B75-4D89-FD4E-9968-3CC87B50A9DD}" dt="2024-02-10T19:22:07.858" v="202" actId="164"/>
          <ac:spMkLst>
            <pc:docMk/>
            <pc:sldMk cId="2526215672" sldId="797"/>
            <ac:spMk id="52" creationId="{5F36086D-20D4-849B-1288-841BFCD5B877}"/>
          </ac:spMkLst>
        </pc:spChg>
        <pc:spChg chg="mod topLvl">
          <ac:chgData name="Kirstyn Brunker" userId="df4fa982-8545-444a-9816-77d8e30bb5e2" providerId="ADAL" clId="{8AB39B75-4D89-FD4E-9968-3CC87B50A9DD}" dt="2024-02-10T19:22:07.858" v="202" actId="164"/>
          <ac:spMkLst>
            <pc:docMk/>
            <pc:sldMk cId="2526215672" sldId="797"/>
            <ac:spMk id="53" creationId="{650E877D-6407-9453-396B-02CB4AF1CB0C}"/>
          </ac:spMkLst>
        </pc:spChg>
        <pc:spChg chg="mod topLvl">
          <ac:chgData name="Kirstyn Brunker" userId="df4fa982-8545-444a-9816-77d8e30bb5e2" providerId="ADAL" clId="{8AB39B75-4D89-FD4E-9968-3CC87B50A9DD}" dt="2024-02-10T19:22:07.858" v="202" actId="164"/>
          <ac:spMkLst>
            <pc:docMk/>
            <pc:sldMk cId="2526215672" sldId="797"/>
            <ac:spMk id="54" creationId="{0A82F378-98B0-9420-2522-EE7731A6CF83}"/>
          </ac:spMkLst>
        </pc:spChg>
        <pc:spChg chg="mod topLvl">
          <ac:chgData name="Kirstyn Brunker" userId="df4fa982-8545-444a-9816-77d8e30bb5e2" providerId="ADAL" clId="{8AB39B75-4D89-FD4E-9968-3CC87B50A9DD}" dt="2024-02-10T19:22:07.858" v="202" actId="164"/>
          <ac:spMkLst>
            <pc:docMk/>
            <pc:sldMk cId="2526215672" sldId="797"/>
            <ac:spMk id="55" creationId="{2A96B334-6E77-DE29-1F07-05756795E715}"/>
          </ac:spMkLst>
        </pc:spChg>
        <pc:spChg chg="mod topLvl">
          <ac:chgData name="Kirstyn Brunker" userId="df4fa982-8545-444a-9816-77d8e30bb5e2" providerId="ADAL" clId="{8AB39B75-4D89-FD4E-9968-3CC87B50A9DD}" dt="2024-02-10T19:22:07.858" v="202" actId="164"/>
          <ac:spMkLst>
            <pc:docMk/>
            <pc:sldMk cId="2526215672" sldId="797"/>
            <ac:spMk id="56" creationId="{01110110-3AFA-99B7-4FBC-11E71A0DC977}"/>
          </ac:spMkLst>
        </pc:spChg>
        <pc:spChg chg="mod">
          <ac:chgData name="Kirstyn Brunker" userId="df4fa982-8545-444a-9816-77d8e30bb5e2" providerId="ADAL" clId="{8AB39B75-4D89-FD4E-9968-3CC87B50A9DD}" dt="2024-02-10T19:17:06.868" v="132" actId="1076"/>
          <ac:spMkLst>
            <pc:docMk/>
            <pc:sldMk cId="2526215672" sldId="797"/>
            <ac:spMk id="57" creationId="{1CD5232A-66E8-7ABA-6BF3-F5625B3CBDE1}"/>
          </ac:spMkLst>
        </pc:spChg>
        <pc:grpChg chg="add del mod">
          <ac:chgData name="Kirstyn Brunker" userId="df4fa982-8545-444a-9816-77d8e30bb5e2" providerId="ADAL" clId="{8AB39B75-4D89-FD4E-9968-3CC87B50A9DD}" dt="2024-02-10T19:15:52.595" v="118" actId="165"/>
          <ac:grpSpMkLst>
            <pc:docMk/>
            <pc:sldMk cId="2526215672" sldId="797"/>
            <ac:grpSpMk id="12" creationId="{93CB1AC3-E7D5-04D7-E16D-3438DC1FC3DE}"/>
          </ac:grpSpMkLst>
        </pc:grpChg>
        <pc:grpChg chg="add mod">
          <ac:chgData name="Kirstyn Brunker" userId="df4fa982-8545-444a-9816-77d8e30bb5e2" providerId="ADAL" clId="{8AB39B75-4D89-FD4E-9968-3CC87B50A9DD}" dt="2024-02-10T19:17:06.868" v="132" actId="1076"/>
          <ac:grpSpMkLst>
            <pc:docMk/>
            <pc:sldMk cId="2526215672" sldId="797"/>
            <ac:grpSpMk id="13" creationId="{1EFEC596-441C-9C73-B805-1F6033BA486D}"/>
          </ac:grpSpMkLst>
        </pc:grpChg>
        <pc:grpChg chg="add mod">
          <ac:chgData name="Kirstyn Brunker" userId="df4fa982-8545-444a-9816-77d8e30bb5e2" providerId="ADAL" clId="{8AB39B75-4D89-FD4E-9968-3CC87B50A9DD}" dt="2024-02-10T19:17:47.830" v="143" actId="1076"/>
          <ac:grpSpMkLst>
            <pc:docMk/>
            <pc:sldMk cId="2526215672" sldId="797"/>
            <ac:grpSpMk id="15" creationId="{96B862EF-9EE0-53FA-6CA6-E61B6BBCB7FD}"/>
          </ac:grpSpMkLst>
        </pc:grpChg>
        <pc:grpChg chg="add mod">
          <ac:chgData name="Kirstyn Brunker" userId="df4fa982-8545-444a-9816-77d8e30bb5e2" providerId="ADAL" clId="{8AB39B75-4D89-FD4E-9968-3CC87B50A9DD}" dt="2024-02-10T19:17:25.019" v="137" actId="164"/>
          <ac:grpSpMkLst>
            <pc:docMk/>
            <pc:sldMk cId="2526215672" sldId="797"/>
            <ac:grpSpMk id="16" creationId="{B2A8894E-2E75-6F1F-9481-7029E7EB63CF}"/>
          </ac:grpSpMkLst>
        </pc:grpChg>
        <pc:grpChg chg="add del mod">
          <ac:chgData name="Kirstyn Brunker" userId="df4fa982-8545-444a-9816-77d8e30bb5e2" providerId="ADAL" clId="{8AB39B75-4D89-FD4E-9968-3CC87B50A9DD}" dt="2024-02-10T19:22:00.887" v="201" actId="165"/>
          <ac:grpSpMkLst>
            <pc:docMk/>
            <pc:sldMk cId="2526215672" sldId="797"/>
            <ac:grpSpMk id="18" creationId="{13C26713-6007-4DCC-102E-2DEA5EA5C3F0}"/>
          </ac:grpSpMkLst>
        </pc:grpChg>
        <pc:grpChg chg="add mod">
          <ac:chgData name="Kirstyn Brunker" userId="df4fa982-8545-444a-9816-77d8e30bb5e2" providerId="ADAL" clId="{8AB39B75-4D89-FD4E-9968-3CC87B50A9DD}" dt="2024-02-10T19:22:07.858" v="202" actId="164"/>
          <ac:grpSpMkLst>
            <pc:docMk/>
            <pc:sldMk cId="2526215672" sldId="797"/>
            <ac:grpSpMk id="24" creationId="{C72B6A72-A446-AD03-0D76-637776A14F11}"/>
          </ac:grpSpMkLst>
        </pc:grpChg>
        <pc:picChg chg="mod topLvl">
          <ac:chgData name="Kirstyn Brunker" userId="df4fa982-8545-444a-9816-77d8e30bb5e2" providerId="ADAL" clId="{8AB39B75-4D89-FD4E-9968-3CC87B50A9DD}" dt="2024-02-10T19:17:06.868" v="132" actId="1076"/>
          <ac:picMkLst>
            <pc:docMk/>
            <pc:sldMk cId="2526215672" sldId="797"/>
            <ac:picMk id="2" creationId="{05C4C752-49A6-F2D6-92F5-C2A41E3D8D4E}"/>
          </ac:picMkLst>
        </pc:picChg>
        <pc:picChg chg="mod topLvl">
          <ac:chgData name="Kirstyn Brunker" userId="df4fa982-8545-444a-9816-77d8e30bb5e2" providerId="ADAL" clId="{8AB39B75-4D89-FD4E-9968-3CC87B50A9DD}" dt="2024-02-10T19:17:06.868" v="132" actId="1076"/>
          <ac:picMkLst>
            <pc:docMk/>
            <pc:sldMk cId="2526215672" sldId="797"/>
            <ac:picMk id="3" creationId="{6EBF338D-04C9-C001-B8B7-AC90F420E262}"/>
          </ac:picMkLst>
        </pc:picChg>
        <pc:picChg chg="mod topLvl">
          <ac:chgData name="Kirstyn Brunker" userId="df4fa982-8545-444a-9816-77d8e30bb5e2" providerId="ADAL" clId="{8AB39B75-4D89-FD4E-9968-3CC87B50A9DD}" dt="2024-02-10T19:17:06.868" v="132" actId="1076"/>
          <ac:picMkLst>
            <pc:docMk/>
            <pc:sldMk cId="2526215672" sldId="797"/>
            <ac:picMk id="5" creationId="{2243A242-05CD-C307-C429-3BED10CB411D}"/>
          </ac:picMkLst>
        </pc:picChg>
        <pc:picChg chg="mod topLvl">
          <ac:chgData name="Kirstyn Brunker" userId="df4fa982-8545-444a-9816-77d8e30bb5e2" providerId="ADAL" clId="{8AB39B75-4D89-FD4E-9968-3CC87B50A9DD}" dt="2024-02-10T19:17:06.868" v="132" actId="1076"/>
          <ac:picMkLst>
            <pc:docMk/>
            <pc:sldMk cId="2526215672" sldId="797"/>
            <ac:picMk id="6" creationId="{A2E4244C-3D99-731A-1B0C-8EB1761480A2}"/>
          </ac:picMkLst>
        </pc:picChg>
        <pc:picChg chg="mod topLvl">
          <ac:chgData name="Kirstyn Brunker" userId="df4fa982-8545-444a-9816-77d8e30bb5e2" providerId="ADAL" clId="{8AB39B75-4D89-FD4E-9968-3CC87B50A9DD}" dt="2024-02-10T19:17:06.868" v="132" actId="1076"/>
          <ac:picMkLst>
            <pc:docMk/>
            <pc:sldMk cId="2526215672" sldId="797"/>
            <ac:picMk id="7" creationId="{246D5616-2EAE-904C-B20B-4A1A000C0F54}"/>
          </ac:picMkLst>
        </pc:picChg>
        <pc:picChg chg="mod topLvl">
          <ac:chgData name="Kirstyn Brunker" userId="df4fa982-8545-444a-9816-77d8e30bb5e2" providerId="ADAL" clId="{8AB39B75-4D89-FD4E-9968-3CC87B50A9DD}" dt="2024-02-10T19:22:07.858" v="202" actId="164"/>
          <ac:picMkLst>
            <pc:docMk/>
            <pc:sldMk cId="2526215672" sldId="797"/>
            <ac:picMk id="43" creationId="{5BC69A15-4C3E-023D-0673-9138F04568D4}"/>
          </ac:picMkLst>
        </pc:picChg>
        <pc:picChg chg="mod">
          <ac:chgData name="Kirstyn Brunker" userId="df4fa982-8545-444a-9816-77d8e30bb5e2" providerId="ADAL" clId="{8AB39B75-4D89-FD4E-9968-3CC87B50A9DD}" dt="2024-02-10T19:17:47.830" v="143" actId="1076"/>
          <ac:picMkLst>
            <pc:docMk/>
            <pc:sldMk cId="2526215672" sldId="797"/>
            <ac:picMk id="58" creationId="{E2884D44-6606-B4D6-A6B3-95B072C7C5C4}"/>
          </ac:picMkLst>
        </pc:picChg>
        <pc:picChg chg="mod topLvl">
          <ac:chgData name="Kirstyn Brunker" userId="df4fa982-8545-444a-9816-77d8e30bb5e2" providerId="ADAL" clId="{8AB39B75-4D89-FD4E-9968-3CC87B50A9DD}" dt="2024-02-10T19:17:06.868" v="132" actId="1076"/>
          <ac:picMkLst>
            <pc:docMk/>
            <pc:sldMk cId="2526215672" sldId="797"/>
            <ac:picMk id="1026" creationId="{4AEE8822-FF63-606F-8942-4650A1E9F917}"/>
          </ac:picMkLst>
        </pc:picChg>
        <pc:picChg chg="mod topLvl">
          <ac:chgData name="Kirstyn Brunker" userId="df4fa982-8545-444a-9816-77d8e30bb5e2" providerId="ADAL" clId="{8AB39B75-4D89-FD4E-9968-3CC87B50A9DD}" dt="2024-02-10T19:22:07.858" v="202" actId="164"/>
          <ac:picMkLst>
            <pc:docMk/>
            <pc:sldMk cId="2526215672" sldId="797"/>
            <ac:picMk id="1032" creationId="{B039AB9E-0FC6-1435-67E4-6F68843A845A}"/>
          </ac:picMkLst>
        </pc:picChg>
        <pc:picChg chg="mod">
          <ac:chgData name="Kirstyn Brunker" userId="df4fa982-8545-444a-9816-77d8e30bb5e2" providerId="ADAL" clId="{8AB39B75-4D89-FD4E-9968-3CC87B50A9DD}" dt="2024-02-10T19:17:25.019" v="137" actId="164"/>
          <ac:picMkLst>
            <pc:docMk/>
            <pc:sldMk cId="2526215672" sldId="797"/>
            <ac:picMk id="4108" creationId="{E61ECE81-A2B5-DCAC-94F8-E1902C67FAB2}"/>
          </ac:picMkLst>
        </pc:picChg>
        <pc:picChg chg="mod">
          <ac:chgData name="Kirstyn Brunker" userId="df4fa982-8545-444a-9816-77d8e30bb5e2" providerId="ADAL" clId="{8AB39B75-4D89-FD4E-9968-3CC87B50A9DD}" dt="2024-02-10T19:17:25.019" v="137" actId="164"/>
          <ac:picMkLst>
            <pc:docMk/>
            <pc:sldMk cId="2526215672" sldId="797"/>
            <ac:picMk id="4112" creationId="{A22FF5F5-5D05-9844-BFF6-BA9BE7197A36}"/>
          </ac:picMkLst>
        </pc:picChg>
        <pc:picChg chg="mod">
          <ac:chgData name="Kirstyn Brunker" userId="df4fa982-8545-444a-9816-77d8e30bb5e2" providerId="ADAL" clId="{8AB39B75-4D89-FD4E-9968-3CC87B50A9DD}" dt="2024-02-10T19:17:25.019" v="137" actId="164"/>
          <ac:picMkLst>
            <pc:docMk/>
            <pc:sldMk cId="2526215672" sldId="797"/>
            <ac:picMk id="4114" creationId="{C13D1565-DBE0-BA35-7F32-6BF928947144}"/>
          </ac:picMkLst>
        </pc:picChg>
        <pc:picChg chg="mod">
          <ac:chgData name="Kirstyn Brunker" userId="df4fa982-8545-444a-9816-77d8e30bb5e2" providerId="ADAL" clId="{8AB39B75-4D89-FD4E-9968-3CC87B50A9DD}" dt="2024-02-10T19:17:25.019" v="137" actId="164"/>
          <ac:picMkLst>
            <pc:docMk/>
            <pc:sldMk cId="2526215672" sldId="797"/>
            <ac:picMk id="4116" creationId="{57E327A1-2C3D-4522-A66F-17FB1194E84F}"/>
          </ac:picMkLst>
        </pc:picChg>
        <pc:picChg chg="mod">
          <ac:chgData name="Kirstyn Brunker" userId="df4fa982-8545-444a-9816-77d8e30bb5e2" providerId="ADAL" clId="{8AB39B75-4D89-FD4E-9968-3CC87B50A9DD}" dt="2024-02-10T19:17:25.019" v="137" actId="164"/>
          <ac:picMkLst>
            <pc:docMk/>
            <pc:sldMk cId="2526215672" sldId="797"/>
            <ac:picMk id="4118" creationId="{304AF87D-EFA8-4407-7B99-A9B8CA0E9414}"/>
          </ac:picMkLst>
        </pc:picChg>
        <pc:picChg chg="mod">
          <ac:chgData name="Kirstyn Brunker" userId="df4fa982-8545-444a-9816-77d8e30bb5e2" providerId="ADAL" clId="{8AB39B75-4D89-FD4E-9968-3CC87B50A9DD}" dt="2024-02-10T19:17:25.019" v="137" actId="164"/>
          <ac:picMkLst>
            <pc:docMk/>
            <pc:sldMk cId="2526215672" sldId="797"/>
            <ac:picMk id="4120" creationId="{A4F5A346-2C7E-5CC7-8216-41A31E5FDEE2}"/>
          </ac:picMkLst>
        </pc:picChg>
        <pc:picChg chg="mod">
          <ac:chgData name="Kirstyn Brunker" userId="df4fa982-8545-444a-9816-77d8e30bb5e2" providerId="ADAL" clId="{8AB39B75-4D89-FD4E-9968-3CC87B50A9DD}" dt="2024-02-10T19:17:47.830" v="143" actId="1076"/>
          <ac:picMkLst>
            <pc:docMk/>
            <pc:sldMk cId="2526215672" sldId="797"/>
            <ac:picMk id="4124" creationId="{3EB9D705-DA22-CE6B-7C18-F3703CD365E9}"/>
          </ac:picMkLst>
        </pc:picChg>
      </pc:sldChg>
      <pc:sldChg chg="modSp add mod modClrScheme chgLayout">
        <pc:chgData name="Kirstyn Brunker" userId="df4fa982-8545-444a-9816-77d8e30bb5e2" providerId="ADAL" clId="{8AB39B75-4D89-FD4E-9968-3CC87B50A9DD}" dt="2024-02-10T19:21:05.666" v="194" actId="114"/>
        <pc:sldMkLst>
          <pc:docMk/>
          <pc:sldMk cId="530995272" sldId="798"/>
        </pc:sldMkLst>
        <pc:spChg chg="mod">
          <ac:chgData name="Kirstyn Brunker" userId="df4fa982-8545-444a-9816-77d8e30bb5e2" providerId="ADAL" clId="{8AB39B75-4D89-FD4E-9968-3CC87B50A9DD}" dt="2024-02-10T19:21:05.666" v="194" actId="114"/>
          <ac:spMkLst>
            <pc:docMk/>
            <pc:sldMk cId="530995272" sldId="798"/>
            <ac:spMk id="12" creationId="{FA0BC542-EDAB-6754-F845-E494376FA9C4}"/>
          </ac:spMkLst>
        </pc:spChg>
      </pc:sldChg>
      <pc:sldChg chg="addSp delSp modSp new mod ord">
        <pc:chgData name="Kirstyn Brunker" userId="df4fa982-8545-444a-9816-77d8e30bb5e2" providerId="ADAL" clId="{8AB39B75-4D89-FD4E-9968-3CC87B50A9DD}" dt="2024-02-11T09:07:20.296" v="700" actId="20578"/>
        <pc:sldMkLst>
          <pc:docMk/>
          <pc:sldMk cId="1909131961" sldId="799"/>
        </pc:sldMkLst>
        <pc:spChg chg="del">
          <ac:chgData name="Kirstyn Brunker" userId="df4fa982-8545-444a-9816-77d8e30bb5e2" providerId="ADAL" clId="{8AB39B75-4D89-FD4E-9968-3CC87B50A9DD}" dt="2024-02-10T19:37:53.312" v="352" actId="478"/>
          <ac:spMkLst>
            <pc:docMk/>
            <pc:sldMk cId="1909131961" sldId="799"/>
            <ac:spMk id="3" creationId="{55527053-8820-E373-CA2D-494BB798D112}"/>
          </ac:spMkLst>
        </pc:spChg>
        <pc:spChg chg="del">
          <ac:chgData name="Kirstyn Brunker" userId="df4fa982-8545-444a-9816-77d8e30bb5e2" providerId="ADAL" clId="{8AB39B75-4D89-FD4E-9968-3CC87B50A9DD}" dt="2024-02-10T19:37:49.613" v="351" actId="478"/>
          <ac:spMkLst>
            <pc:docMk/>
            <pc:sldMk cId="1909131961" sldId="799"/>
            <ac:spMk id="4" creationId="{3288A65C-D58A-E446-A2DB-5EFB4725CB70}"/>
          </ac:spMkLst>
        </pc:spChg>
        <pc:picChg chg="add mod">
          <ac:chgData name="Kirstyn Brunker" userId="df4fa982-8545-444a-9816-77d8e30bb5e2" providerId="ADAL" clId="{8AB39B75-4D89-FD4E-9968-3CC87B50A9DD}" dt="2024-02-10T19:37:42.785" v="350" actId="1076"/>
          <ac:picMkLst>
            <pc:docMk/>
            <pc:sldMk cId="1909131961" sldId="799"/>
            <ac:picMk id="5" creationId="{CC3E8B2A-4723-6433-377A-605F44600FBF}"/>
          </ac:picMkLst>
        </pc:picChg>
      </pc:sldChg>
      <pc:sldChg chg="new del">
        <pc:chgData name="Kirstyn Brunker" userId="df4fa982-8545-444a-9816-77d8e30bb5e2" providerId="ADAL" clId="{8AB39B75-4D89-FD4E-9968-3CC87B50A9DD}" dt="2024-02-10T19:20:44.073" v="191" actId="2696"/>
        <pc:sldMkLst>
          <pc:docMk/>
          <pc:sldMk cId="3989938687" sldId="799"/>
        </pc:sldMkLst>
      </pc:sldChg>
      <pc:sldChg chg="addSp delSp modSp new mod modClrScheme chgLayout">
        <pc:chgData name="Kirstyn Brunker" userId="df4fa982-8545-444a-9816-77d8e30bb5e2" providerId="ADAL" clId="{8AB39B75-4D89-FD4E-9968-3CC87B50A9DD}" dt="2024-02-11T14:46:54.004" v="839" actId="478"/>
        <pc:sldMkLst>
          <pc:docMk/>
          <pc:sldMk cId="1406933001" sldId="800"/>
        </pc:sldMkLst>
        <pc:spChg chg="del mod ord">
          <ac:chgData name="Kirstyn Brunker" userId="df4fa982-8545-444a-9816-77d8e30bb5e2" providerId="ADAL" clId="{8AB39B75-4D89-FD4E-9968-3CC87B50A9DD}" dt="2024-02-11T07:33:02.550" v="422" actId="700"/>
          <ac:spMkLst>
            <pc:docMk/>
            <pc:sldMk cId="1406933001" sldId="800"/>
            <ac:spMk id="2" creationId="{E48CF0A4-49AF-95C6-354E-FEDE2DE4CF12}"/>
          </ac:spMkLst>
        </pc:spChg>
        <pc:spChg chg="del mod ord">
          <ac:chgData name="Kirstyn Brunker" userId="df4fa982-8545-444a-9816-77d8e30bb5e2" providerId="ADAL" clId="{8AB39B75-4D89-FD4E-9968-3CC87B50A9DD}" dt="2024-02-11T07:33:02.550" v="422" actId="700"/>
          <ac:spMkLst>
            <pc:docMk/>
            <pc:sldMk cId="1406933001" sldId="800"/>
            <ac:spMk id="3" creationId="{2BF0EB26-AA26-529E-22C3-52F836BD66F8}"/>
          </ac:spMkLst>
        </pc:spChg>
        <pc:spChg chg="add mod ord">
          <ac:chgData name="Kirstyn Brunker" userId="df4fa982-8545-444a-9816-77d8e30bb5e2" providerId="ADAL" clId="{8AB39B75-4D89-FD4E-9968-3CC87B50A9DD}" dt="2024-02-11T14:46:51.527" v="838" actId="26606"/>
          <ac:spMkLst>
            <pc:docMk/>
            <pc:sldMk cId="1406933001" sldId="800"/>
            <ac:spMk id="4" creationId="{256403CA-D04F-E1D8-CAE0-697C1C27C0DD}"/>
          </ac:spMkLst>
        </pc:spChg>
        <pc:spChg chg="add del mod ord">
          <ac:chgData name="Kirstyn Brunker" userId="df4fa982-8545-444a-9816-77d8e30bb5e2" providerId="ADAL" clId="{8AB39B75-4D89-FD4E-9968-3CC87B50A9DD}" dt="2024-02-11T14:46:54.004" v="839" actId="478"/>
          <ac:spMkLst>
            <pc:docMk/>
            <pc:sldMk cId="1406933001" sldId="800"/>
            <ac:spMk id="5" creationId="{F42167B5-5E9F-AEA0-40F7-292DDA63D686}"/>
          </ac:spMkLst>
        </pc:spChg>
        <pc:picChg chg="add mod">
          <ac:chgData name="Kirstyn Brunker" userId="df4fa982-8545-444a-9816-77d8e30bb5e2" providerId="ADAL" clId="{8AB39B75-4D89-FD4E-9968-3CC87B50A9DD}" dt="2024-02-11T14:46:51.527" v="838" actId="26606"/>
          <ac:picMkLst>
            <pc:docMk/>
            <pc:sldMk cId="1406933001" sldId="800"/>
            <ac:picMk id="6" creationId="{F7432704-1698-93E1-AC84-0E7F3CCB849E}"/>
          </ac:picMkLst>
        </pc:picChg>
        <pc:picChg chg="add mod">
          <ac:chgData name="Kirstyn Brunker" userId="df4fa982-8545-444a-9816-77d8e30bb5e2" providerId="ADAL" clId="{8AB39B75-4D89-FD4E-9968-3CC87B50A9DD}" dt="2024-02-11T14:46:51.527" v="838" actId="26606"/>
          <ac:picMkLst>
            <pc:docMk/>
            <pc:sldMk cId="1406933001" sldId="800"/>
            <ac:picMk id="7" creationId="{8C5D8BE3-EF42-846F-5FB0-D5D5D0323FC2}"/>
          </ac:picMkLst>
        </pc:picChg>
      </pc:sldChg>
      <pc:sldChg chg="new del">
        <pc:chgData name="Kirstyn Brunker" userId="df4fa982-8545-444a-9816-77d8e30bb5e2" providerId="ADAL" clId="{8AB39B75-4D89-FD4E-9968-3CC87B50A9DD}" dt="2024-02-10T19:20:45.099" v="192" actId="2696"/>
        <pc:sldMkLst>
          <pc:docMk/>
          <pc:sldMk cId="2620252011" sldId="800"/>
        </pc:sldMkLst>
      </pc:sldChg>
      <pc:sldChg chg="addSp delSp modSp add del mod ord modClrScheme chgLayout">
        <pc:chgData name="Kirstyn Brunker" userId="df4fa982-8545-444a-9816-77d8e30bb5e2" providerId="ADAL" clId="{8AB39B75-4D89-FD4E-9968-3CC87B50A9DD}" dt="2024-02-11T15:04:27.757" v="987" actId="2696"/>
        <pc:sldMkLst>
          <pc:docMk/>
          <pc:sldMk cId="830804993" sldId="801"/>
        </pc:sldMkLst>
        <pc:spChg chg="add del mod">
          <ac:chgData name="Kirstyn Brunker" userId="df4fa982-8545-444a-9816-77d8e30bb5e2" providerId="ADAL" clId="{8AB39B75-4D89-FD4E-9968-3CC87B50A9DD}" dt="2024-02-11T15:04:00.969" v="985" actId="26606"/>
          <ac:spMkLst>
            <pc:docMk/>
            <pc:sldMk cId="830804993" sldId="801"/>
            <ac:spMk id="1031" creationId="{B5EEACF6-D118-BE5F-65AF-990AEC69AE77}"/>
          </ac:spMkLst>
        </pc:spChg>
        <pc:picChg chg="add mod">
          <ac:chgData name="Kirstyn Brunker" userId="df4fa982-8545-444a-9816-77d8e30bb5e2" providerId="ADAL" clId="{8AB39B75-4D89-FD4E-9968-3CC87B50A9DD}" dt="2024-02-11T15:04:00.969" v="985" actId="26606"/>
          <ac:picMkLst>
            <pc:docMk/>
            <pc:sldMk cId="830804993" sldId="801"/>
            <ac:picMk id="2" creationId="{D3AF5B45-0EA1-2EBA-C459-5EE38F849736}"/>
          </ac:picMkLst>
        </pc:picChg>
        <pc:picChg chg="mod">
          <ac:chgData name="Kirstyn Brunker" userId="df4fa982-8545-444a-9816-77d8e30bb5e2" providerId="ADAL" clId="{8AB39B75-4D89-FD4E-9968-3CC87B50A9DD}" dt="2024-02-11T15:04:00.969" v="985" actId="26606"/>
          <ac:picMkLst>
            <pc:docMk/>
            <pc:sldMk cId="830804993" sldId="801"/>
            <ac:picMk id="10" creationId="{917C6F41-D951-964C-AE6A-719E2F36AEB1}"/>
          </ac:picMkLst>
        </pc:picChg>
        <pc:picChg chg="mod">
          <ac:chgData name="Kirstyn Brunker" userId="df4fa982-8545-444a-9816-77d8e30bb5e2" providerId="ADAL" clId="{8AB39B75-4D89-FD4E-9968-3CC87B50A9DD}" dt="2024-02-11T15:04:00.969" v="985" actId="26606"/>
          <ac:picMkLst>
            <pc:docMk/>
            <pc:sldMk cId="830804993" sldId="801"/>
            <ac:picMk id="35" creationId="{4225A977-CEFC-2B4E-82DE-4F7B523D583B}"/>
          </ac:picMkLst>
        </pc:picChg>
        <pc:picChg chg="mod">
          <ac:chgData name="Kirstyn Brunker" userId="df4fa982-8545-444a-9816-77d8e30bb5e2" providerId="ADAL" clId="{8AB39B75-4D89-FD4E-9968-3CC87B50A9DD}" dt="2024-02-11T15:04:00.969" v="985" actId="26606"/>
          <ac:picMkLst>
            <pc:docMk/>
            <pc:sldMk cId="830804993" sldId="801"/>
            <ac:picMk id="39" creationId="{466E01EA-2061-B147-AFA7-BA8BCEF4C3CA}"/>
          </ac:picMkLst>
        </pc:picChg>
        <pc:picChg chg="mod">
          <ac:chgData name="Kirstyn Brunker" userId="df4fa982-8545-444a-9816-77d8e30bb5e2" providerId="ADAL" clId="{8AB39B75-4D89-FD4E-9968-3CC87B50A9DD}" dt="2024-02-11T15:04:00.969" v="985" actId="26606"/>
          <ac:picMkLst>
            <pc:docMk/>
            <pc:sldMk cId="830804993" sldId="801"/>
            <ac:picMk id="1026" creationId="{B9E29E73-6384-831D-A283-92B4F3847A3A}"/>
          </ac:picMkLst>
        </pc:picChg>
        <pc:picChg chg="del">
          <ac:chgData name="Kirstyn Brunker" userId="df4fa982-8545-444a-9816-77d8e30bb5e2" providerId="ADAL" clId="{8AB39B75-4D89-FD4E-9968-3CC87B50A9DD}" dt="2024-02-11T09:18:55.049" v="814" actId="478"/>
          <ac:picMkLst>
            <pc:docMk/>
            <pc:sldMk cId="830804993" sldId="801"/>
            <ac:picMk id="2050" creationId="{548AA70F-691E-505B-F234-B114FEBB3909}"/>
          </ac:picMkLst>
        </pc:picChg>
        <pc:picChg chg="del mod">
          <ac:chgData name="Kirstyn Brunker" userId="df4fa982-8545-444a-9816-77d8e30bb5e2" providerId="ADAL" clId="{8AB39B75-4D89-FD4E-9968-3CC87B50A9DD}" dt="2024-02-11T09:18:02.922" v="806" actId="478"/>
          <ac:picMkLst>
            <pc:docMk/>
            <pc:sldMk cId="830804993" sldId="801"/>
            <ac:picMk id="3074" creationId="{B8FFF277-A13A-BF4E-8625-A1EADB392A77}"/>
          </ac:picMkLst>
        </pc:picChg>
      </pc:sldChg>
      <pc:sldChg chg="addSp delSp modSp add mod delAnim modAnim">
        <pc:chgData name="Kirstyn Brunker" userId="df4fa982-8545-444a-9816-77d8e30bb5e2" providerId="ADAL" clId="{8AB39B75-4D89-FD4E-9968-3CC87B50A9DD}" dt="2024-02-11T14:52:29.212" v="965" actId="20577"/>
        <pc:sldMkLst>
          <pc:docMk/>
          <pc:sldMk cId="4168151757" sldId="802"/>
        </pc:sldMkLst>
        <pc:spChg chg="add mod">
          <ac:chgData name="Kirstyn Brunker" userId="df4fa982-8545-444a-9816-77d8e30bb5e2" providerId="ADAL" clId="{8AB39B75-4D89-FD4E-9968-3CC87B50A9DD}" dt="2024-02-11T07:49:49.085" v="500" actId="1076"/>
          <ac:spMkLst>
            <pc:docMk/>
            <pc:sldMk cId="4168151757" sldId="802"/>
            <ac:spMk id="2" creationId="{8BA4DB1C-7190-FF6B-2D11-9A34FEECBB1E}"/>
          </ac:spMkLst>
        </pc:spChg>
        <pc:spChg chg="add mod">
          <ac:chgData name="Kirstyn Brunker" userId="df4fa982-8545-444a-9816-77d8e30bb5e2" providerId="ADAL" clId="{8AB39B75-4D89-FD4E-9968-3CC87B50A9DD}" dt="2024-02-11T07:50:12.485" v="504" actId="2085"/>
          <ac:spMkLst>
            <pc:docMk/>
            <pc:sldMk cId="4168151757" sldId="802"/>
            <ac:spMk id="3" creationId="{B3B325DD-82AB-032F-AAB3-A5FB40C10FED}"/>
          </ac:spMkLst>
        </pc:spChg>
        <pc:spChg chg="mod">
          <ac:chgData name="Kirstyn Brunker" userId="df4fa982-8545-444a-9816-77d8e30bb5e2" providerId="ADAL" clId="{8AB39B75-4D89-FD4E-9968-3CC87B50A9DD}" dt="2024-02-11T14:52:29.212" v="965" actId="20577"/>
          <ac:spMkLst>
            <pc:docMk/>
            <pc:sldMk cId="4168151757" sldId="802"/>
            <ac:spMk id="4" creationId="{2ACBF947-AED6-7625-2F6C-337166C33025}"/>
          </ac:spMkLst>
        </pc:spChg>
        <pc:spChg chg="del">
          <ac:chgData name="Kirstyn Brunker" userId="df4fa982-8545-444a-9816-77d8e30bb5e2" providerId="ADAL" clId="{8AB39B75-4D89-FD4E-9968-3CC87B50A9DD}" dt="2024-02-11T07:48:22.320" v="480" actId="478"/>
          <ac:spMkLst>
            <pc:docMk/>
            <pc:sldMk cId="4168151757" sldId="802"/>
            <ac:spMk id="14" creationId="{C86D3259-1301-B6C0-6C87-C8AB42A438B1}"/>
          </ac:spMkLst>
        </pc:spChg>
        <pc:spChg chg="mod">
          <ac:chgData name="Kirstyn Brunker" userId="df4fa982-8545-444a-9816-77d8e30bb5e2" providerId="ADAL" clId="{8AB39B75-4D89-FD4E-9968-3CC87B50A9DD}" dt="2024-02-11T14:50:54.896" v="874" actId="1076"/>
          <ac:spMkLst>
            <pc:docMk/>
            <pc:sldMk cId="4168151757" sldId="802"/>
            <ac:spMk id="18" creationId="{30EE4BA5-4339-C6E8-0FB3-BAEED74C99D3}"/>
          </ac:spMkLst>
        </pc:spChg>
        <pc:grpChg chg="mod">
          <ac:chgData name="Kirstyn Brunker" userId="df4fa982-8545-444a-9816-77d8e30bb5e2" providerId="ADAL" clId="{8AB39B75-4D89-FD4E-9968-3CC87B50A9DD}" dt="2024-02-11T07:49:29.942" v="486" actId="1076"/>
          <ac:grpSpMkLst>
            <pc:docMk/>
            <pc:sldMk cId="4168151757" sldId="802"/>
            <ac:grpSpMk id="9" creationId="{2A769997-148E-AC64-1143-9098F473111F}"/>
          </ac:grpSpMkLst>
        </pc:grpChg>
        <pc:picChg chg="mod">
          <ac:chgData name="Kirstyn Brunker" userId="df4fa982-8545-444a-9816-77d8e30bb5e2" providerId="ADAL" clId="{8AB39B75-4D89-FD4E-9968-3CC87B50A9DD}" dt="2024-02-11T07:49:13.791" v="484" actId="208"/>
          <ac:picMkLst>
            <pc:docMk/>
            <pc:sldMk cId="4168151757" sldId="802"/>
            <ac:picMk id="10" creationId="{0E69CCB7-948B-22F3-18D7-34C0E3AC354E}"/>
          </ac:picMkLst>
        </pc:picChg>
        <pc:picChg chg="mod">
          <ac:chgData name="Kirstyn Brunker" userId="df4fa982-8545-444a-9816-77d8e30bb5e2" providerId="ADAL" clId="{8AB39B75-4D89-FD4E-9968-3CC87B50A9DD}" dt="2024-02-11T07:49:13.791" v="484" actId="208"/>
          <ac:picMkLst>
            <pc:docMk/>
            <pc:sldMk cId="4168151757" sldId="802"/>
            <ac:picMk id="11" creationId="{A06D2603-DB1B-0ECC-C263-2F47E99530DE}"/>
          </ac:picMkLst>
        </pc:picChg>
        <pc:picChg chg="add mod">
          <ac:chgData name="Kirstyn Brunker" userId="df4fa982-8545-444a-9816-77d8e30bb5e2" providerId="ADAL" clId="{8AB39B75-4D89-FD4E-9968-3CC87B50A9DD}" dt="2024-02-11T14:50:34.573" v="851" actId="1076"/>
          <ac:picMkLst>
            <pc:docMk/>
            <pc:sldMk cId="4168151757" sldId="802"/>
            <ac:picMk id="4098" creationId="{E74AE6CD-3C8D-837B-94BE-02D708AAAD97}"/>
          </ac:picMkLst>
        </pc:picChg>
      </pc:sldChg>
      <pc:sldChg chg="addSp new del">
        <pc:chgData name="Kirstyn Brunker" userId="df4fa982-8545-444a-9816-77d8e30bb5e2" providerId="ADAL" clId="{8AB39B75-4D89-FD4E-9968-3CC87B50A9DD}" dt="2024-02-11T14:46:18.904" v="833" actId="2696"/>
        <pc:sldMkLst>
          <pc:docMk/>
          <pc:sldMk cId="1539953130" sldId="803"/>
        </pc:sldMkLst>
        <pc:picChg chg="add">
          <ac:chgData name="Kirstyn Brunker" userId="df4fa982-8545-444a-9816-77d8e30bb5e2" providerId="ADAL" clId="{8AB39B75-4D89-FD4E-9968-3CC87B50A9DD}" dt="2024-02-11T14:38:42.325" v="828"/>
          <ac:picMkLst>
            <pc:docMk/>
            <pc:sldMk cId="1539953130" sldId="803"/>
            <ac:picMk id="1026" creationId="{747E9433-8B85-D741-CF57-A0415648F76B}"/>
          </ac:picMkLst>
        </pc:picChg>
      </pc:sldChg>
      <pc:sldChg chg="addSp delSp modSp add mod">
        <pc:chgData name="Kirstyn Brunker" userId="df4fa982-8545-444a-9816-77d8e30bb5e2" providerId="ADAL" clId="{8AB39B75-4D89-FD4E-9968-3CC87B50A9DD}" dt="2024-02-11T15:11:53.927" v="1016" actId="408"/>
        <pc:sldMkLst>
          <pc:docMk/>
          <pc:sldMk cId="3156254578" sldId="803"/>
        </pc:sldMkLst>
        <pc:picChg chg="add mod">
          <ac:chgData name="Kirstyn Brunker" userId="df4fa982-8545-444a-9816-77d8e30bb5e2" providerId="ADAL" clId="{8AB39B75-4D89-FD4E-9968-3CC87B50A9DD}" dt="2024-02-11T15:11:53.927" v="1016" actId="408"/>
          <ac:picMkLst>
            <pc:docMk/>
            <pc:sldMk cId="3156254578" sldId="803"/>
            <ac:picMk id="2" creationId="{04450EFB-97E3-D0A9-58A3-3F311D141DEA}"/>
          </ac:picMkLst>
        </pc:picChg>
        <pc:picChg chg="add del mod">
          <ac:chgData name="Kirstyn Brunker" userId="df4fa982-8545-444a-9816-77d8e30bb5e2" providerId="ADAL" clId="{8AB39B75-4D89-FD4E-9968-3CC87B50A9DD}" dt="2024-02-11T15:10:24.675" v="997" actId="478"/>
          <ac:picMkLst>
            <pc:docMk/>
            <pc:sldMk cId="3156254578" sldId="803"/>
            <ac:picMk id="3" creationId="{C9A4D68B-16A3-869D-562E-F349746A1C48}"/>
          </ac:picMkLst>
        </pc:picChg>
        <pc:picChg chg="add mod">
          <ac:chgData name="Kirstyn Brunker" userId="df4fa982-8545-444a-9816-77d8e30bb5e2" providerId="ADAL" clId="{8AB39B75-4D89-FD4E-9968-3CC87B50A9DD}" dt="2024-02-11T15:10:36.771" v="1004" actId="1076"/>
          <ac:picMkLst>
            <pc:docMk/>
            <pc:sldMk cId="3156254578" sldId="803"/>
            <ac:picMk id="5" creationId="{7D619419-B023-2CF3-C729-F1447BE6151E}"/>
          </ac:picMkLst>
        </pc:picChg>
        <pc:picChg chg="del">
          <ac:chgData name="Kirstyn Brunker" userId="df4fa982-8545-444a-9816-77d8e30bb5e2" providerId="ADAL" clId="{8AB39B75-4D89-FD4E-9968-3CC87B50A9DD}" dt="2024-02-11T15:11:19.592" v="1005" actId="478"/>
          <ac:picMkLst>
            <pc:docMk/>
            <pc:sldMk cId="3156254578" sldId="803"/>
            <ac:picMk id="35" creationId="{4225A977-CEFC-2B4E-82DE-4F7B523D583B}"/>
          </ac:picMkLst>
        </pc:picChg>
        <pc:picChg chg="del">
          <ac:chgData name="Kirstyn Brunker" userId="df4fa982-8545-444a-9816-77d8e30bb5e2" providerId="ADAL" clId="{8AB39B75-4D89-FD4E-9968-3CC87B50A9DD}" dt="2024-02-11T15:10:26.570" v="998" actId="478"/>
          <ac:picMkLst>
            <pc:docMk/>
            <pc:sldMk cId="3156254578" sldId="803"/>
            <ac:picMk id="1026" creationId="{B9E29E73-6384-831D-A283-92B4F3847A3A}"/>
          </ac:picMkLst>
        </pc:picChg>
        <pc:picChg chg="del">
          <ac:chgData name="Kirstyn Brunker" userId="df4fa982-8545-444a-9816-77d8e30bb5e2" providerId="ADAL" clId="{8AB39B75-4D89-FD4E-9968-3CC87B50A9DD}" dt="2024-02-11T15:06:15.596" v="994" actId="478"/>
          <ac:picMkLst>
            <pc:docMk/>
            <pc:sldMk cId="3156254578" sldId="803"/>
            <ac:picMk id="2050" creationId="{548AA70F-691E-505B-F234-B114FEBB3909}"/>
          </ac:picMkLst>
        </pc:picChg>
        <pc:picChg chg="mod">
          <ac:chgData name="Kirstyn Brunker" userId="df4fa982-8545-444a-9816-77d8e30bb5e2" providerId="ADAL" clId="{8AB39B75-4D89-FD4E-9968-3CC87B50A9DD}" dt="2024-02-11T15:11:53.927" v="1016" actId="408"/>
          <ac:picMkLst>
            <pc:docMk/>
            <pc:sldMk cId="3156254578" sldId="803"/>
            <ac:picMk id="3074" creationId="{B8FFF277-A13A-BF4E-8625-A1EADB392A77}"/>
          </ac:picMkLst>
        </pc:picChg>
        <pc:picChg chg="add mod">
          <ac:chgData name="Kirstyn Brunker" userId="df4fa982-8545-444a-9816-77d8e30bb5e2" providerId="ADAL" clId="{8AB39B75-4D89-FD4E-9968-3CC87B50A9DD}" dt="2024-02-11T15:11:53.927" v="1016" actId="408"/>
          <ac:picMkLst>
            <pc:docMk/>
            <pc:sldMk cId="3156254578" sldId="803"/>
            <ac:picMk id="6146" creationId="{A0D6776A-251F-E6A2-1BFF-CFD9CFF88751}"/>
          </ac:picMkLst>
        </pc:picChg>
      </pc:sldChg>
      <pc:sldChg chg="addSp delSp modSp new mod modClrScheme chgLayout">
        <pc:chgData name="Kirstyn Brunker" userId="df4fa982-8545-444a-9816-77d8e30bb5e2" providerId="ADAL" clId="{8AB39B75-4D89-FD4E-9968-3CC87B50A9DD}" dt="2024-02-11T15:30:27.665" v="1123" actId="14100"/>
        <pc:sldMkLst>
          <pc:docMk/>
          <pc:sldMk cId="839384144" sldId="804"/>
        </pc:sldMkLst>
        <pc:spChg chg="del">
          <ac:chgData name="Kirstyn Brunker" userId="df4fa982-8545-444a-9816-77d8e30bb5e2" providerId="ADAL" clId="{8AB39B75-4D89-FD4E-9968-3CC87B50A9DD}" dt="2024-02-11T15:23:01.503" v="1081"/>
          <ac:spMkLst>
            <pc:docMk/>
            <pc:sldMk cId="839384144" sldId="804"/>
            <ac:spMk id="2" creationId="{87A9324F-A781-3AD5-D769-036CE4765211}"/>
          </ac:spMkLst>
        </pc:spChg>
        <pc:spChg chg="del mod">
          <ac:chgData name="Kirstyn Brunker" userId="df4fa982-8545-444a-9816-77d8e30bb5e2" providerId="ADAL" clId="{8AB39B75-4D89-FD4E-9968-3CC87B50A9DD}" dt="2024-02-11T15:28:03.089" v="1084"/>
          <ac:spMkLst>
            <pc:docMk/>
            <pc:sldMk cId="839384144" sldId="804"/>
            <ac:spMk id="3" creationId="{07B12F4B-001A-50A9-F62E-E5D34BB7AD18}"/>
          </ac:spMkLst>
        </pc:spChg>
        <pc:spChg chg="mod">
          <ac:chgData name="Kirstyn Brunker" userId="df4fa982-8545-444a-9816-77d8e30bb5e2" providerId="ADAL" clId="{8AB39B75-4D89-FD4E-9968-3CC87B50A9DD}" dt="2024-02-11T15:29:07.696" v="1104" actId="1076"/>
          <ac:spMkLst>
            <pc:docMk/>
            <pc:sldMk cId="839384144" sldId="804"/>
            <ac:spMk id="4" creationId="{7042CDC9-3B5B-8581-09E7-00B6A03D806F}"/>
          </ac:spMkLst>
        </pc:spChg>
        <pc:picChg chg="add mod">
          <ac:chgData name="Kirstyn Brunker" userId="df4fa982-8545-444a-9816-77d8e30bb5e2" providerId="ADAL" clId="{8AB39B75-4D89-FD4E-9968-3CC87B50A9DD}" dt="2024-02-11T15:29:15.962" v="1108" actId="14100"/>
          <ac:picMkLst>
            <pc:docMk/>
            <pc:sldMk cId="839384144" sldId="804"/>
            <ac:picMk id="6" creationId="{B395D219-7208-7B59-2BD3-046838144E3D}"/>
          </ac:picMkLst>
        </pc:picChg>
        <pc:picChg chg="add mod">
          <ac:chgData name="Kirstyn Brunker" userId="df4fa982-8545-444a-9816-77d8e30bb5e2" providerId="ADAL" clId="{8AB39B75-4D89-FD4E-9968-3CC87B50A9DD}" dt="2024-02-11T15:30:27.665" v="1123" actId="14100"/>
          <ac:picMkLst>
            <pc:docMk/>
            <pc:sldMk cId="839384144" sldId="804"/>
            <ac:picMk id="8" creationId="{0B980A43-12A1-0754-8AA7-608BB807EF79}"/>
          </ac:picMkLst>
        </pc:picChg>
        <pc:picChg chg="add del mod ord modCrop">
          <ac:chgData name="Kirstyn Brunker" userId="df4fa982-8545-444a-9816-77d8e30bb5e2" providerId="ADAL" clId="{8AB39B75-4D89-FD4E-9968-3CC87B50A9DD}" dt="2024-02-11T15:28:52.906" v="1102" actId="478"/>
          <ac:picMkLst>
            <pc:docMk/>
            <pc:sldMk cId="839384144" sldId="804"/>
            <ac:picMk id="10" creationId="{40F1AA28-E4BB-FA5F-2178-979B9536925F}"/>
          </ac:picMkLst>
        </pc:picChg>
        <pc:picChg chg="add mod modCrop">
          <ac:chgData name="Kirstyn Brunker" userId="df4fa982-8545-444a-9816-77d8e30bb5e2" providerId="ADAL" clId="{8AB39B75-4D89-FD4E-9968-3CC87B50A9DD}" dt="2024-02-11T15:30:22.579" v="1122" actId="732"/>
          <ac:picMkLst>
            <pc:docMk/>
            <pc:sldMk cId="839384144" sldId="804"/>
            <ac:picMk id="12" creationId="{B7D8D792-4A63-7DF5-3073-B0194B9BFDEF}"/>
          </ac:picMkLst>
        </pc:picChg>
      </pc:sldChg>
      <pc:sldChg chg="addSp delSp modSp new mod modClrScheme chgLayout">
        <pc:chgData name="Kirstyn Brunker" userId="df4fa982-8545-444a-9816-77d8e30bb5e2" providerId="ADAL" clId="{8AB39B75-4D89-FD4E-9968-3CC87B50A9DD}" dt="2024-02-11T15:31:42.303" v="1129" actId="26606"/>
        <pc:sldMkLst>
          <pc:docMk/>
          <pc:sldMk cId="277630303" sldId="805"/>
        </pc:sldMkLst>
        <pc:spChg chg="del">
          <ac:chgData name="Kirstyn Brunker" userId="df4fa982-8545-444a-9816-77d8e30bb5e2" providerId="ADAL" clId="{8AB39B75-4D89-FD4E-9968-3CC87B50A9DD}" dt="2024-02-11T15:31:42.303" v="1129" actId="26606"/>
          <ac:spMkLst>
            <pc:docMk/>
            <pc:sldMk cId="277630303" sldId="805"/>
            <ac:spMk id="2" creationId="{ECAAFCB1-CE36-56A1-54A5-44CAC9CCCDB0}"/>
          </ac:spMkLst>
        </pc:spChg>
        <pc:spChg chg="del">
          <ac:chgData name="Kirstyn Brunker" userId="df4fa982-8545-444a-9816-77d8e30bb5e2" providerId="ADAL" clId="{8AB39B75-4D89-FD4E-9968-3CC87B50A9DD}" dt="2024-02-11T15:31:42.303" v="1129" actId="26606"/>
          <ac:spMkLst>
            <pc:docMk/>
            <pc:sldMk cId="277630303" sldId="805"/>
            <ac:spMk id="3" creationId="{7DB5A8E1-5AF9-1E95-E0DC-AB998D97C586}"/>
          </ac:spMkLst>
        </pc:spChg>
        <pc:spChg chg="del">
          <ac:chgData name="Kirstyn Brunker" userId="df4fa982-8545-444a-9816-77d8e30bb5e2" providerId="ADAL" clId="{8AB39B75-4D89-FD4E-9968-3CC87B50A9DD}" dt="2024-02-11T15:31:42.303" v="1129" actId="26606"/>
          <ac:spMkLst>
            <pc:docMk/>
            <pc:sldMk cId="277630303" sldId="805"/>
            <ac:spMk id="4" creationId="{82BB1442-D70E-BD0C-FF7D-2C62599D147B}"/>
          </ac:spMkLst>
        </pc:spChg>
        <pc:spChg chg="add mod">
          <ac:chgData name="Kirstyn Brunker" userId="df4fa982-8545-444a-9816-77d8e30bb5e2" providerId="ADAL" clId="{8AB39B75-4D89-FD4E-9968-3CC87B50A9DD}" dt="2024-02-11T15:31:42.303" v="1129" actId="26606"/>
          <ac:spMkLst>
            <pc:docMk/>
            <pc:sldMk cId="277630303" sldId="805"/>
            <ac:spMk id="10" creationId="{E55C22D0-204D-77B8-6494-B0D1485D4B66}"/>
          </ac:spMkLst>
        </pc:spChg>
        <pc:picChg chg="add mod">
          <ac:chgData name="Kirstyn Brunker" userId="df4fa982-8545-444a-9816-77d8e30bb5e2" providerId="ADAL" clId="{8AB39B75-4D89-FD4E-9968-3CC87B50A9DD}" dt="2024-02-11T15:31:42.303" v="1129" actId="26606"/>
          <ac:picMkLst>
            <pc:docMk/>
            <pc:sldMk cId="277630303" sldId="805"/>
            <ac:picMk id="5" creationId="{A921991C-2D5A-BFAD-FC26-8D4D6FEB5A89}"/>
          </ac:picMkLst>
        </pc:picChg>
      </pc:sldChg>
      <pc:sldMasterChg chg="delSldLayout">
        <pc:chgData name="Kirstyn Brunker" userId="df4fa982-8545-444a-9816-77d8e30bb5e2" providerId="ADAL" clId="{8AB39B75-4D89-FD4E-9968-3CC87B50A9DD}" dt="2024-02-11T15:21:56.736" v="1047" actId="2696"/>
        <pc:sldMasterMkLst>
          <pc:docMk/>
          <pc:sldMasterMk cId="3635699181" sldId="2147483648"/>
        </pc:sldMasterMkLst>
        <pc:sldLayoutChg chg="del">
          <pc:chgData name="Kirstyn Brunker" userId="df4fa982-8545-444a-9816-77d8e30bb5e2" providerId="ADAL" clId="{8AB39B75-4D89-FD4E-9968-3CC87B50A9DD}" dt="2024-02-11T15:21:56.736" v="1047" actId="2696"/>
          <pc:sldLayoutMkLst>
            <pc:docMk/>
            <pc:sldMasterMk cId="3635699181" sldId="2147483648"/>
            <pc:sldLayoutMk cId="3377295848" sldId="2147483691"/>
          </pc:sldLayoutMkLst>
        </pc:sldLayoutChg>
        <pc:sldLayoutChg chg="del">
          <pc:chgData name="Kirstyn Brunker" userId="df4fa982-8545-444a-9816-77d8e30bb5e2" providerId="ADAL" clId="{8AB39B75-4D89-FD4E-9968-3CC87B50A9DD}" dt="2024-02-11T07:46:51.909" v="476" actId="2696"/>
          <pc:sldLayoutMkLst>
            <pc:docMk/>
            <pc:sldMasterMk cId="3635699181" sldId="2147483648"/>
            <pc:sldLayoutMk cId="3137531107" sldId="214748369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1</a:t>
            </a:fld>
            <a:endParaRPr lang="en-US"/>
          </a:p>
        </p:txBody>
      </p:sp>
    </p:spTree>
    <p:extLst>
      <p:ext uri="{BB962C8B-B14F-4D97-AF65-F5344CB8AC3E}">
        <p14:creationId xmlns:p14="http://schemas.microsoft.com/office/powerpoint/2010/main" val="176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Transmission trees from contact tracing, dispersal kernel and a serial interval distribution, corrected by phylogenetic assignments</a:t>
            </a:r>
          </a:p>
          <a:p>
            <a:pPr marL="0" indent="0">
              <a:buNone/>
            </a:pPr>
            <a:r>
              <a:rPr lang="en-US" sz="1200" dirty="0"/>
              <a:t>2 independent incursions from mainland Tanzania</a:t>
            </a:r>
          </a:p>
          <a:p>
            <a:pPr marL="0" indent="0">
              <a:buNone/>
            </a:pPr>
            <a:r>
              <a:rPr lang="en-US" sz="1200" dirty="0"/>
              <a:t>- Not related to previous RABV diversity</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15</a:t>
            </a:fld>
            <a:endParaRPr lang="en-US"/>
          </a:p>
        </p:txBody>
      </p:sp>
    </p:spTree>
    <p:extLst>
      <p:ext uri="{BB962C8B-B14F-4D97-AF65-F5344CB8AC3E}">
        <p14:creationId xmlns:p14="http://schemas.microsoft.com/office/powerpoint/2010/main" val="226305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909C3E-743F-8F44-94DA-97711379353B}" type="slidenum">
              <a:rPr lang="en-US" smtClean="0"/>
              <a:t>17</a:t>
            </a:fld>
            <a:endParaRPr lang="en-US"/>
          </a:p>
        </p:txBody>
      </p:sp>
    </p:spTree>
    <p:extLst>
      <p:ext uri="{BB962C8B-B14F-4D97-AF65-F5344CB8AC3E}">
        <p14:creationId xmlns:p14="http://schemas.microsoft.com/office/powerpoint/2010/main" val="3170780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909C3E-743F-8F44-94DA-97711379353B}" type="slidenum">
              <a:rPr lang="en-US" smtClean="0"/>
              <a:t>18</a:t>
            </a:fld>
            <a:endParaRPr lang="en-US"/>
          </a:p>
        </p:txBody>
      </p:sp>
    </p:spTree>
    <p:extLst>
      <p:ext uri="{BB962C8B-B14F-4D97-AF65-F5344CB8AC3E}">
        <p14:creationId xmlns:p14="http://schemas.microsoft.com/office/powerpoint/2010/main" val="2156835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19</a:t>
            </a:fld>
            <a:endParaRPr lang="en-US"/>
          </a:p>
        </p:txBody>
      </p:sp>
    </p:spTree>
    <p:extLst>
      <p:ext uri="{BB962C8B-B14F-4D97-AF65-F5344CB8AC3E}">
        <p14:creationId xmlns:p14="http://schemas.microsoft.com/office/powerpoint/2010/main" val="2727436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3450F-5318-AB4C-ABC1-3E0E3621D75F}" type="slidenum">
              <a:rPr lang="en-US" smtClean="0"/>
              <a:t>20</a:t>
            </a:fld>
            <a:endParaRPr lang="en-US"/>
          </a:p>
        </p:txBody>
      </p:sp>
    </p:spTree>
    <p:extLst>
      <p:ext uri="{BB962C8B-B14F-4D97-AF65-F5344CB8AC3E}">
        <p14:creationId xmlns:p14="http://schemas.microsoft.com/office/powerpoint/2010/main" val="140021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775EF51D-CAB0-45EF-9997-E9A5569A6465}" type="slidenum">
              <a:rPr lang="en-GB" smtClean="0"/>
              <a:pPr/>
              <a:t>24</a:t>
            </a:fld>
            <a:endParaRPr lang="en-GB"/>
          </a:p>
        </p:txBody>
      </p:sp>
    </p:spTree>
    <p:extLst>
      <p:ext uri="{BB962C8B-B14F-4D97-AF65-F5344CB8AC3E}">
        <p14:creationId xmlns:p14="http://schemas.microsoft.com/office/powerpoint/2010/main" val="3498550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5</a:t>
            </a:fld>
            <a:endParaRPr lang="en-US"/>
          </a:p>
        </p:txBody>
      </p:sp>
    </p:spTree>
    <p:extLst>
      <p:ext uri="{BB962C8B-B14F-4D97-AF65-F5344CB8AC3E}">
        <p14:creationId xmlns:p14="http://schemas.microsoft.com/office/powerpoint/2010/main" val="357310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GB" sz="1200" b="0" i="0" kern="1200" dirty="0">
                <a:solidFill>
                  <a:schemeClr val="tx1"/>
                </a:solidFill>
                <a:effectLst/>
                <a:latin typeface="+mn-lt"/>
                <a:ea typeface="+mn-ea"/>
                <a:cs typeface="+mn-cs"/>
              </a:rPr>
              <a:t>Sequencing has really become an important component of pathogen surveillance</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Cost-effective, accessible, deployable</a:t>
            </a:r>
          </a:p>
          <a:p>
            <a:pPr marL="342900" indent="-342900">
              <a:buFontTx/>
              <a:buChar char="-"/>
            </a:pPr>
            <a:r>
              <a:rPr lang="en-GB" sz="1200" b="0" i="0" kern="1200" dirty="0">
                <a:solidFill>
                  <a:schemeClr val="tx1"/>
                </a:solidFill>
                <a:effectLst/>
                <a:latin typeface="+mn-lt"/>
                <a:ea typeface="+mn-ea"/>
                <a:cs typeface="+mn-cs"/>
              </a:rPr>
              <a:t>It’s less of an academic luxury where outbreak data is retrospectively analysed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To </a:t>
            </a:r>
            <a:r>
              <a:rPr lang="en-GB" sz="1200" b="0" i="0" kern="1200" dirty="0" err="1">
                <a:solidFill>
                  <a:schemeClr val="tx1"/>
                </a:solidFill>
                <a:effectLst/>
                <a:latin typeface="+mn-lt"/>
                <a:ea typeface="+mn-ea"/>
                <a:cs typeface="+mn-cs"/>
              </a:rPr>
              <a:t>indespensibsle</a:t>
            </a:r>
            <a:r>
              <a:rPr lang="en-GB" sz="1200" b="0" i="0" kern="1200" dirty="0">
                <a:solidFill>
                  <a:schemeClr val="tx1"/>
                </a:solidFill>
                <a:effectLst/>
                <a:latin typeface="+mn-lt"/>
                <a:ea typeface="+mn-ea"/>
                <a:cs typeface="+mn-cs"/>
              </a:rPr>
              <a:t> tool being used - </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in situ, in real-time. Actively inform decision making</a:t>
            </a:r>
          </a:p>
          <a:p>
            <a:pPr marL="342900" indent="-342900">
              <a:buFontTx/>
              <a:buChar char="-"/>
            </a:pPr>
            <a:r>
              <a:rPr lang="en-GB" sz="1200" b="0" i="0" kern="1200" dirty="0">
                <a:solidFill>
                  <a:schemeClr val="tx1"/>
                </a:solidFill>
                <a:effectLst/>
                <a:latin typeface="+mn-lt"/>
                <a:ea typeface="+mn-ea"/>
                <a:cs typeface="+mn-cs"/>
              </a:rPr>
              <a:t>Over last 5 years or so application come to the fore...being applied to </a:t>
            </a:r>
            <a:r>
              <a:rPr lang="en-GB" sz="1200" b="0" i="0" kern="1200" dirty="0" err="1">
                <a:solidFill>
                  <a:schemeClr val="tx1"/>
                </a:solidFill>
                <a:effectLst/>
                <a:latin typeface="+mn-lt"/>
                <a:ea typeface="+mn-ea"/>
                <a:cs typeface="+mn-cs"/>
              </a:rPr>
              <a:t>ebola</a:t>
            </a:r>
            <a:r>
              <a:rPr lang="en-GB" sz="1200" b="0" i="0" kern="1200" dirty="0">
                <a:solidFill>
                  <a:schemeClr val="tx1"/>
                </a:solidFill>
                <a:effectLst/>
                <a:latin typeface="+mn-lt"/>
                <a:ea typeface="+mn-ea"/>
                <a:cs typeface="+mn-cs"/>
              </a:rPr>
              <a:t>.. and particularly with COVID , Come to the fore </a:t>
            </a:r>
          </a:p>
          <a:p>
            <a:pPr marL="342900" indent="-342900">
              <a:buFontTx/>
              <a:buChar char="-"/>
            </a:pPr>
            <a:r>
              <a:rPr lang="en-GB" sz="1200" b="0" i="0" kern="1200" dirty="0" err="1">
                <a:solidFill>
                  <a:schemeClr val="tx1"/>
                </a:solidFill>
                <a:effectLst/>
                <a:latin typeface="+mn-lt"/>
                <a:ea typeface="+mn-ea"/>
                <a:cs typeface="+mn-cs"/>
              </a:rPr>
              <a:t>Capactiy</a:t>
            </a:r>
            <a:r>
              <a:rPr lang="en-GB" sz="1200" b="0" i="0" kern="1200" dirty="0">
                <a:solidFill>
                  <a:schemeClr val="tx1"/>
                </a:solidFill>
                <a:effectLst/>
                <a:latin typeface="+mn-lt"/>
                <a:ea typeface="+mn-ea"/>
                <a:cs typeface="+mn-cs"/>
              </a:rPr>
              <a:t> for genomics: there is an imbalance</a:t>
            </a:r>
          </a:p>
          <a:p>
            <a:pPr marL="800100" lvl="1" indent="-342900">
              <a:buFontTx/>
              <a:buChar char="-"/>
            </a:pPr>
            <a:r>
              <a:rPr lang="en-GB" sz="1200" b="0" i="0" kern="1200" dirty="0">
                <a:solidFill>
                  <a:schemeClr val="tx1"/>
                </a:solidFill>
                <a:effectLst/>
                <a:latin typeface="+mn-lt"/>
                <a:ea typeface="+mn-ea"/>
                <a:cs typeface="+mn-cs"/>
              </a:rPr>
              <a:t>while it's become more routine in high income countries, it's less established in low and middle income countries</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lang="en-GB" dirty="0" err="1"/>
              <a:t>Opportuntiy</a:t>
            </a:r>
            <a:r>
              <a:rPr lang="en-GB" dirty="0"/>
              <a:t> to Drive improvements in emerging disease surveillance through locally relevant capacity strengthening that targets endemic zoonotic diseases</a:t>
            </a:r>
            <a:r>
              <a:rPr lang="en-GB" sz="1200" b="0" i="0" kern="1200" dirty="0">
                <a:solidFill>
                  <a:schemeClr val="tx1"/>
                </a:solidFill>
                <a:effectLst/>
                <a:latin typeface="+mn-lt"/>
                <a:ea typeface="+mn-ea"/>
                <a:cs typeface="+mn-cs"/>
              </a:rPr>
              <a:t>: plenty around, ever present, constantly eating away, significant burden on communities</a:t>
            </a:r>
          </a:p>
        </p:txBody>
      </p:sp>
      <p:sp>
        <p:nvSpPr>
          <p:cNvPr id="4" name="Slide Number Placeholder 3"/>
          <p:cNvSpPr>
            <a:spLocks noGrp="1"/>
          </p:cNvSpPr>
          <p:nvPr>
            <p:ph type="sldNum" sz="quarter" idx="5"/>
          </p:nvPr>
        </p:nvSpPr>
        <p:spPr/>
        <p:txBody>
          <a:bodyPr/>
          <a:lstStyle/>
          <a:p>
            <a:fld id="{41909C3E-743F-8F44-94DA-97711379353B}" type="slidenum">
              <a:rPr lang="en-US" smtClean="0"/>
              <a:t>6</a:t>
            </a:fld>
            <a:endParaRPr lang="en-US"/>
          </a:p>
        </p:txBody>
      </p:sp>
    </p:spTree>
    <p:extLst>
      <p:ext uri="{BB962C8B-B14F-4D97-AF65-F5344CB8AC3E}">
        <p14:creationId xmlns:p14="http://schemas.microsoft.com/office/powerpoint/2010/main" val="199201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disparities in capacity for genomic surveillance and this creates problems when it comes to interpreting something that is a global health problem. There are hotspots of sequencing activity that tally in with the areas where it was already widely used and had already significantly invested in the infrastructure having recognized its potential.  pockets where sequencing was  and this creates problems when it comes to interpreting something that is a global health problem</a:t>
            </a:r>
          </a:p>
        </p:txBody>
      </p:sp>
      <p:sp>
        <p:nvSpPr>
          <p:cNvPr id="4" name="Slide Number Placeholder 3"/>
          <p:cNvSpPr>
            <a:spLocks noGrp="1"/>
          </p:cNvSpPr>
          <p:nvPr>
            <p:ph type="sldNum" sz="quarter" idx="5"/>
          </p:nvPr>
        </p:nvSpPr>
        <p:spPr/>
        <p:txBody>
          <a:bodyPr/>
          <a:lstStyle/>
          <a:p>
            <a:fld id="{9802FD8E-C874-7440-834F-F719930F9327}" type="slidenum">
              <a:rPr lang="en-US" smtClean="0"/>
              <a:t>7</a:t>
            </a:fld>
            <a:endParaRPr lang="en-US"/>
          </a:p>
        </p:txBody>
      </p:sp>
    </p:spTree>
    <p:extLst>
      <p:ext uri="{BB962C8B-B14F-4D97-AF65-F5344CB8AC3E}">
        <p14:creationId xmlns:p14="http://schemas.microsoft.com/office/powerpoint/2010/main" val="193771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Blind spots in the areas where we need the most visibility</a:t>
            </a:r>
          </a:p>
          <a:p>
            <a:endParaRPr lang="en-US" dirty="0"/>
          </a:p>
          <a:p>
            <a:pPr>
              <a:lnSpc>
                <a:spcPct val="90000"/>
              </a:lnSpc>
              <a:spcBef>
                <a:spcPct val="0"/>
              </a:spcBef>
              <a:spcAft>
                <a:spcPts val="600"/>
              </a:spcAft>
            </a:pPr>
            <a:r>
              <a:rPr lang="en-US" sz="1200" b="1" kern="1200" dirty="0">
                <a:solidFill>
                  <a:schemeClr val="tx1"/>
                </a:solidFill>
                <a:latin typeface="+mj-lt"/>
                <a:ea typeface="+mj-ea"/>
                <a:cs typeface="+mj-cs"/>
              </a:rPr>
              <a:t>Highest risk</a:t>
            </a:r>
            <a:r>
              <a:rPr lang="en-US" sz="1200" kern="1200" dirty="0">
                <a:solidFill>
                  <a:schemeClr val="tx1"/>
                </a:solidFill>
                <a:latin typeface="+mj-lt"/>
                <a:ea typeface="+mj-ea"/>
                <a:cs typeface="+mj-cs"/>
              </a:rPr>
              <a:t> of zoonotic disease emergence… </a:t>
            </a:r>
          </a:p>
          <a:p>
            <a:pPr>
              <a:lnSpc>
                <a:spcPct val="90000"/>
              </a:lnSpc>
              <a:spcBef>
                <a:spcPct val="0"/>
              </a:spcBef>
              <a:spcAft>
                <a:spcPts val="600"/>
              </a:spcAft>
            </a:pPr>
            <a:r>
              <a:rPr lang="en-US" sz="1200" kern="1200" dirty="0">
                <a:solidFill>
                  <a:schemeClr val="tx1"/>
                </a:solidFill>
                <a:latin typeface="+mj-lt"/>
                <a:ea typeface="+mj-ea"/>
                <a:cs typeface="+mj-cs"/>
              </a:rPr>
              <a:t>where there is the </a:t>
            </a:r>
            <a:r>
              <a:rPr lang="en-US" sz="1200" b="1" kern="1200" dirty="0">
                <a:solidFill>
                  <a:schemeClr val="tx1"/>
                </a:solidFill>
                <a:latin typeface="+mj-lt"/>
                <a:ea typeface="+mj-ea"/>
                <a:cs typeface="+mj-cs"/>
              </a:rPr>
              <a:t>least capacity </a:t>
            </a:r>
            <a:r>
              <a:rPr lang="en-US" sz="1200" kern="1200" dirty="0">
                <a:solidFill>
                  <a:schemeClr val="tx1"/>
                </a:solidFill>
                <a:latin typeface="+mj-lt"/>
                <a:ea typeface="+mj-ea"/>
                <a:cs typeface="+mj-cs"/>
              </a:rPr>
              <a:t>for genomic surveillance</a:t>
            </a:r>
          </a:p>
          <a:p>
            <a:endParaRPr lang="en-US" dirty="0"/>
          </a:p>
        </p:txBody>
      </p:sp>
      <p:sp>
        <p:nvSpPr>
          <p:cNvPr id="4" name="Slide Number Placeholder 3"/>
          <p:cNvSpPr>
            <a:spLocks noGrp="1"/>
          </p:cNvSpPr>
          <p:nvPr>
            <p:ph type="sldNum" sz="quarter" idx="5"/>
          </p:nvPr>
        </p:nvSpPr>
        <p:spPr/>
        <p:txBody>
          <a:bodyPr/>
          <a:lstStyle/>
          <a:p>
            <a:fld id="{9802FD8E-C874-7440-834F-F719930F9327}" type="slidenum">
              <a:rPr lang="en-US" smtClean="0"/>
              <a:t>8</a:t>
            </a:fld>
            <a:endParaRPr lang="en-US"/>
          </a:p>
        </p:txBody>
      </p:sp>
    </p:spTree>
    <p:extLst>
      <p:ext uri="{BB962C8B-B14F-4D97-AF65-F5344CB8AC3E}">
        <p14:creationId xmlns:p14="http://schemas.microsoft.com/office/powerpoint/2010/main" val="3974190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A1A1A"/>
                </a:solidFill>
                <a:effectLst/>
                <a:latin typeface="Helvetica Neue" panose="02000503000000020004" pitchFamily="2" charset="0"/>
              </a:rPr>
              <a:t>Affect 1.7billion people worldwide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A1A1A"/>
                </a:solidFill>
                <a:effectLst/>
                <a:latin typeface="Helvetica Neue" panose="02000503000000020004" pitchFamily="2" charset="0"/>
              </a:rPr>
              <a:t>debilitate, disfigure and can be fatal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A1A1A"/>
                </a:solidFill>
                <a:effectLst/>
                <a:latin typeface="Helvetica Neue" panose="02000503000000020004" pitchFamily="2" charset="0"/>
              </a:rPr>
              <a:t>Investment build robust community health systems that have been effectively leveraged</a:t>
            </a:r>
            <a:endParaRPr lang="en-GB" b="1" i="0" dirty="0">
              <a:solidFill>
                <a:srgbClr val="1A1A1A"/>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solidFill>
                <a:srgbClr val="1A1A1A"/>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Bang for your buck | Hit global health development targets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solidFill>
                <a:srgbClr val="1A1A1A"/>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r>
              <a:rPr lang="en-US" dirty="0"/>
              <a:t>Typically have effective interventions available e.g. mass drug administration, well defined targets and measurable impacts. Can leverage existing networks.</a:t>
            </a:r>
          </a:p>
          <a:p>
            <a:r>
              <a:rPr lang="en-US" dirty="0"/>
              <a:t>They also have regional importance and along with providing a platform for filling in gaps in capacity, can have a positive feedback loop for affected communities</a:t>
            </a:r>
          </a:p>
          <a:p>
            <a:r>
              <a:rPr lang="en-US" dirty="0"/>
              <a:t>Many of these are zoonotic and therefore can provide important platforms for One Health research and understanding pathogens at the human-animal interface (where most pathogens emerge)</a:t>
            </a:r>
          </a:p>
          <a:p>
            <a:r>
              <a:rPr lang="en-GB" b="0" i="0" dirty="0">
                <a:solidFill>
                  <a:srgbClr val="1A1A1A"/>
                </a:solidFill>
                <a:effectLst/>
                <a:latin typeface="Noto Sans" panose="020B0502040504020204" pitchFamily="34" charset="0"/>
              </a:rPr>
              <a:t>2021–2022 period also saw several outbreaks of NTDs, including dengue, chikungunya, leishmaniasis and scabies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02FD8E-C874-7440-834F-F719930F93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858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enhanced surveillance that will be needed to establish and maintain elimination</a:t>
            </a:r>
          </a:p>
        </p:txBody>
      </p:sp>
      <p:sp>
        <p:nvSpPr>
          <p:cNvPr id="4" name="Slide Number Placeholder 3"/>
          <p:cNvSpPr>
            <a:spLocks noGrp="1"/>
          </p:cNvSpPr>
          <p:nvPr>
            <p:ph type="sldNum" sz="quarter" idx="5"/>
          </p:nvPr>
        </p:nvSpPr>
        <p:spPr/>
        <p:txBody>
          <a:bodyPr/>
          <a:lstStyle/>
          <a:p>
            <a:fld id="{41909C3E-743F-8F44-94DA-97711379353B}" type="slidenum">
              <a:rPr lang="en-US" smtClean="0"/>
              <a:t>12</a:t>
            </a:fld>
            <a:endParaRPr lang="en-US"/>
          </a:p>
        </p:txBody>
      </p:sp>
    </p:spTree>
    <p:extLst>
      <p:ext uri="{BB962C8B-B14F-4D97-AF65-F5344CB8AC3E}">
        <p14:creationId xmlns:p14="http://schemas.microsoft.com/office/powerpoint/2010/main" val="29723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02FD8E-C874-7440-834F-F719930F9327}" type="slidenum">
              <a:rPr lang="en-US" smtClean="0"/>
              <a:t>13</a:t>
            </a:fld>
            <a:endParaRPr lang="en-US"/>
          </a:p>
        </p:txBody>
      </p:sp>
    </p:spTree>
    <p:extLst>
      <p:ext uri="{BB962C8B-B14F-4D97-AF65-F5344CB8AC3E}">
        <p14:creationId xmlns:p14="http://schemas.microsoft.com/office/powerpoint/2010/main" val="406587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E4DDB-AB13-C596-3FF0-A2021C26A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0A71D-294E-165A-64A2-41C86C47F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6D35BC-590C-9BCB-49D8-1504CD2285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EC6A69-1EF5-7C37-C3E8-64FA75A5DC1D}"/>
              </a:ext>
            </a:extLst>
          </p:cNvPr>
          <p:cNvSpPr>
            <a:spLocks noGrp="1"/>
          </p:cNvSpPr>
          <p:nvPr>
            <p:ph type="sldNum" sz="quarter" idx="10"/>
          </p:nvPr>
        </p:nvSpPr>
        <p:spPr/>
        <p:txBody>
          <a:bodyPr/>
          <a:lstStyle/>
          <a:p>
            <a:fld id="{1D936530-A695-0F4C-9700-E978D98AA476}" type="slidenum">
              <a:rPr lang="en-US" smtClean="0"/>
              <a:t>14</a:t>
            </a:fld>
            <a:endParaRPr lang="en-US"/>
          </a:p>
        </p:txBody>
      </p:sp>
    </p:spTree>
    <p:extLst>
      <p:ext uri="{BB962C8B-B14F-4D97-AF65-F5344CB8AC3E}">
        <p14:creationId xmlns:p14="http://schemas.microsoft.com/office/powerpoint/2010/main" val="3714680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 Text +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92DD1D7-E406-49F2-8606-722193D1ACB8}"/>
              </a:ext>
            </a:extLst>
          </p:cNvPr>
          <p:cNvSpPr>
            <a:spLocks noGrp="1"/>
          </p:cNvSpPr>
          <p:nvPr>
            <p:ph type="title" hasCustomPrompt="1"/>
          </p:nvPr>
        </p:nvSpPr>
        <p:spPr>
          <a:xfrm>
            <a:off x="565573" y="441439"/>
            <a:ext cx="5414011" cy="369332"/>
          </a:xfrm>
        </p:spPr>
        <p:txBody>
          <a:bodyPr/>
          <a:lstStyle>
            <a:lvl1pPr>
              <a:defRPr cap="none">
                <a:solidFill>
                  <a:schemeClr val="accent3"/>
                </a:solidFill>
              </a:defRPr>
            </a:lvl1pPr>
          </a:lstStyle>
          <a:p>
            <a:r>
              <a:rPr lang="en-NZ" dirty="0"/>
              <a:t>Example slide title</a:t>
            </a:r>
            <a:endParaRPr lang="en-US" dirty="0"/>
          </a:p>
        </p:txBody>
      </p:sp>
      <p:sp>
        <p:nvSpPr>
          <p:cNvPr id="13" name="Text Placeholder 5">
            <a:extLst>
              <a:ext uri="{FF2B5EF4-FFF2-40B4-BE49-F238E27FC236}">
                <a16:creationId xmlns:a16="http://schemas.microsoft.com/office/drawing/2014/main" id="{50283C22-EECA-40EA-9374-207DB0895357}"/>
              </a:ext>
            </a:extLst>
          </p:cNvPr>
          <p:cNvSpPr>
            <a:spLocks noGrp="1"/>
          </p:cNvSpPr>
          <p:nvPr>
            <p:ph type="body" sz="quarter" idx="13" hasCustomPrompt="1"/>
          </p:nvPr>
        </p:nvSpPr>
        <p:spPr>
          <a:xfrm>
            <a:off x="565573" y="820634"/>
            <a:ext cx="5414011" cy="328295"/>
          </a:xfrm>
        </p:spPr>
        <p:txBody>
          <a:bodyPr/>
          <a:lstStyle>
            <a:lvl1pPr marL="0" indent="0">
              <a:buNone/>
              <a:defRPr sz="2133" b="0">
                <a:solidFill>
                  <a:schemeClr val="accent3"/>
                </a:solidFill>
              </a:defRPr>
            </a:lvl1pPr>
          </a:lstStyle>
          <a:p>
            <a:r>
              <a:rPr lang="en-NZ" dirty="0"/>
              <a:t>Subtitle</a:t>
            </a:r>
            <a:endParaRPr lang="en-GB" dirty="0"/>
          </a:p>
        </p:txBody>
      </p:sp>
      <p:sp>
        <p:nvSpPr>
          <p:cNvPr id="15" name="Text Placeholder 5">
            <a:extLst>
              <a:ext uri="{FF2B5EF4-FFF2-40B4-BE49-F238E27FC236}">
                <a16:creationId xmlns:a16="http://schemas.microsoft.com/office/drawing/2014/main" id="{7683F217-A309-4C71-AEEF-9D49441EE1E5}"/>
              </a:ext>
            </a:extLst>
          </p:cNvPr>
          <p:cNvSpPr>
            <a:spLocks noGrp="1"/>
          </p:cNvSpPr>
          <p:nvPr>
            <p:ph type="body" sz="quarter" idx="12" hasCustomPrompt="1"/>
          </p:nvPr>
        </p:nvSpPr>
        <p:spPr>
          <a:xfrm>
            <a:off x="576000" y="1920001"/>
            <a:ext cx="5414011" cy="184666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add text</a:t>
            </a:r>
          </a:p>
          <a:p>
            <a:pPr lvl="1"/>
            <a:r>
              <a:rPr lang="en-US" dirty="0"/>
              <a:t>Click to add indented text</a:t>
            </a:r>
          </a:p>
          <a:p>
            <a:pPr lvl="2"/>
            <a:r>
              <a:rPr lang="en-US" dirty="0"/>
              <a:t>Third level</a:t>
            </a:r>
          </a:p>
          <a:p>
            <a:pPr lvl="3"/>
            <a:r>
              <a:rPr lang="en-US" dirty="0"/>
              <a:t>Fourth level</a:t>
            </a:r>
          </a:p>
          <a:p>
            <a:pPr lvl="4"/>
            <a:r>
              <a:rPr lang="en-US" dirty="0"/>
              <a:t>Fifth level</a:t>
            </a:r>
            <a:endParaRPr lang="en-GB" dirty="0"/>
          </a:p>
        </p:txBody>
      </p:sp>
      <p:sp>
        <p:nvSpPr>
          <p:cNvPr id="16" name="Shape 88">
            <a:extLst>
              <a:ext uri="{FF2B5EF4-FFF2-40B4-BE49-F238E27FC236}">
                <a16:creationId xmlns:a16="http://schemas.microsoft.com/office/drawing/2014/main" id="{442985C9-6A5D-43A3-B033-8B9AB836BCC8}"/>
              </a:ext>
            </a:extLst>
          </p:cNvPr>
          <p:cNvSpPr>
            <a:spLocks noGrp="1"/>
          </p:cNvSpPr>
          <p:nvPr>
            <p:ph type="pic" idx="14" hasCustomPrompt="1"/>
          </p:nvPr>
        </p:nvSpPr>
        <p:spPr>
          <a:xfrm>
            <a:off x="6212416" y="1"/>
            <a:ext cx="5979584" cy="6858004"/>
          </a:xfrm>
          <a:prstGeom prst="rect">
            <a:avLst/>
          </a:prstGeom>
          <a:solidFill>
            <a:schemeClr val="bg1">
              <a:lumMod val="95000"/>
            </a:schemeClr>
          </a:solidFill>
        </p:spPr>
        <p:txBody>
          <a:bodyPr lIns="91439" tIns="45719" rIns="91439" bIns="45719">
            <a:noAutofit/>
          </a:bodyPr>
          <a:lstStyle>
            <a:lvl1pPr marL="0" indent="0">
              <a:buFontTx/>
              <a:buNone/>
              <a:defRPr/>
            </a:lvl1pPr>
          </a:lstStyle>
          <a:p>
            <a:r>
              <a:rPr lang="en-GB" dirty="0"/>
              <a:t>1. Drag &amp; drop picture to placeholder or click icon to add an image</a:t>
            </a:r>
            <a:br>
              <a:rPr lang="en-GB" dirty="0"/>
            </a:br>
            <a:r>
              <a:rPr lang="en-GB" dirty="0"/>
              <a:t>2. Images with transparency will have a grey background unless you set the shape fill to 'No Fill'</a:t>
            </a:r>
          </a:p>
        </p:txBody>
      </p:sp>
      <p:cxnSp>
        <p:nvCxnSpPr>
          <p:cNvPr id="6" name="Straight Connector 5">
            <a:extLst>
              <a:ext uri="{FF2B5EF4-FFF2-40B4-BE49-F238E27FC236}">
                <a16:creationId xmlns:a16="http://schemas.microsoft.com/office/drawing/2014/main" id="{A031BA98-C6D3-9240-B92E-056969DDF060}"/>
              </a:ext>
            </a:extLst>
          </p:cNvPr>
          <p:cNvCxnSpPr>
            <a:cxnSpLocks/>
          </p:cNvCxnSpPr>
          <p:nvPr userDrawn="1"/>
        </p:nvCxnSpPr>
        <p:spPr>
          <a:xfrm>
            <a:off x="565573" y="1194203"/>
            <a:ext cx="54140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1228578E-A57C-7C41-A2CE-0B5BD0DD2361}"/>
              </a:ext>
            </a:extLst>
          </p:cNvPr>
          <p:cNvSpPr>
            <a:spLocks noGrp="1"/>
          </p:cNvSpPr>
          <p:nvPr>
            <p:ph type="body" sz="quarter" idx="18" hasCustomPrompt="1"/>
          </p:nvPr>
        </p:nvSpPr>
        <p:spPr>
          <a:xfrm>
            <a:off x="575733" y="1536001"/>
            <a:ext cx="5403851" cy="285255"/>
          </a:xfrm>
        </p:spPr>
        <p:txBody>
          <a:bodyPr anchor="b"/>
          <a:lstStyle>
            <a:lvl1pPr marL="0" indent="0">
              <a:buNone/>
              <a:defRPr sz="1467" b="1">
                <a:solidFill>
                  <a:srgbClr val="0084A9"/>
                </a:solidFill>
                <a:latin typeface="+mj-lt"/>
              </a:defRPr>
            </a:lvl1pPr>
            <a:lvl2pPr>
              <a:defRPr/>
            </a:lvl2pPr>
            <a:lvl3pPr>
              <a:defRPr/>
            </a:lvl3pPr>
            <a:lvl4pPr>
              <a:defRPr/>
            </a:lvl4pPr>
            <a:lvl5pPr>
              <a:defRPr/>
            </a:lvl5pPr>
          </a:lstStyle>
          <a:p>
            <a:pPr lvl="0"/>
            <a:r>
              <a:rPr lang="en-US" dirty="0"/>
              <a:t>Click to add heading text</a:t>
            </a:r>
            <a:endParaRPr lang="en-GB" dirty="0"/>
          </a:p>
        </p:txBody>
      </p:sp>
    </p:spTree>
    <p:extLst>
      <p:ext uri="{BB962C8B-B14F-4D97-AF65-F5344CB8AC3E}">
        <p14:creationId xmlns:p14="http://schemas.microsoft.com/office/powerpoint/2010/main" val="4002916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lvl1pPr>
          </a:lstStyle>
          <a:p>
            <a:r>
              <a:rPr lang="en-NZ" dirty="0"/>
              <a:t>Example slide title</a:t>
            </a:r>
            <a:endParaRPr lang="en-US" dirty="0"/>
          </a:p>
        </p:txBody>
      </p:sp>
      <p:sp>
        <p:nvSpPr>
          <p:cNvPr id="5" name="Text Placeholder 5"/>
          <p:cNvSpPr>
            <a:spLocks noGrp="1"/>
          </p:cNvSpPr>
          <p:nvPr>
            <p:ph type="body" sz="quarter" idx="13" hasCustomPrompt="1"/>
          </p:nvPr>
        </p:nvSpPr>
        <p:spPr>
          <a:xfrm>
            <a:off x="565574" y="820634"/>
            <a:ext cx="11050693" cy="328295"/>
          </a:xfrm>
        </p:spPr>
        <p:txBody>
          <a:bodyPr/>
          <a:lstStyle>
            <a:lvl1pPr marL="0" indent="0">
              <a:buNone/>
              <a:defRPr sz="2133" b="0">
                <a:solidFill>
                  <a:schemeClr val="accent3"/>
                </a:solidFill>
              </a:defRPr>
            </a:lvl1pPr>
          </a:lstStyle>
          <a:p>
            <a:r>
              <a:rPr lang="en-NZ" dirty="0"/>
              <a:t>Subtitle</a:t>
            </a:r>
            <a:endParaRPr lang="en-GB" dirty="0"/>
          </a:p>
        </p:txBody>
      </p:sp>
      <p:sp>
        <p:nvSpPr>
          <p:cNvPr id="4" name="Text Placeholder 6">
            <a:extLst>
              <a:ext uri="{FF2B5EF4-FFF2-40B4-BE49-F238E27FC236}">
                <a16:creationId xmlns:a16="http://schemas.microsoft.com/office/drawing/2014/main" id="{8993672C-269C-4EDB-88B3-5E27E744F013}"/>
              </a:ext>
            </a:extLst>
          </p:cNvPr>
          <p:cNvSpPr>
            <a:spLocks noGrp="1"/>
          </p:cNvSpPr>
          <p:nvPr>
            <p:ph type="body" sz="quarter" idx="15" hasCustomPrompt="1"/>
          </p:nvPr>
        </p:nvSpPr>
        <p:spPr>
          <a:xfrm>
            <a:off x="575734" y="1920000"/>
            <a:ext cx="11040535" cy="2236509"/>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add text</a:t>
            </a:r>
          </a:p>
          <a:p>
            <a:pPr lvl="1"/>
            <a:r>
              <a:rPr lang="en-US" dirty="0"/>
              <a:t>Click to add indented text</a:t>
            </a:r>
          </a:p>
          <a:p>
            <a:pPr lvl="2"/>
            <a:r>
              <a:rPr lang="en-US" dirty="0"/>
              <a:t>Third level</a:t>
            </a:r>
          </a:p>
          <a:p>
            <a:pPr lvl="3"/>
            <a:r>
              <a:rPr lang="en-US" dirty="0"/>
              <a:t>Fourth level</a:t>
            </a:r>
          </a:p>
          <a:p>
            <a:pPr lvl="4"/>
            <a:r>
              <a:rPr lang="en-US" dirty="0"/>
              <a:t>Fifth level</a:t>
            </a:r>
            <a:endParaRPr lang="en-GB" dirty="0"/>
          </a:p>
          <a:p>
            <a:endParaRPr lang="en-GB" dirty="0"/>
          </a:p>
        </p:txBody>
      </p:sp>
      <p:cxnSp>
        <p:nvCxnSpPr>
          <p:cNvPr id="10" name="Straight Connector 9">
            <a:extLst>
              <a:ext uri="{FF2B5EF4-FFF2-40B4-BE49-F238E27FC236}">
                <a16:creationId xmlns:a16="http://schemas.microsoft.com/office/drawing/2014/main" id="{CCAEC779-1D8F-DA44-B798-D934F02251D4}"/>
              </a:ext>
            </a:extLst>
          </p:cNvPr>
          <p:cNvCxnSpPr>
            <a:cxnSpLocks/>
          </p:cNvCxnSpPr>
          <p:nvPr userDrawn="1"/>
        </p:nvCxnSpPr>
        <p:spPr>
          <a:xfrm>
            <a:off x="565574" y="1194203"/>
            <a:ext cx="110415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D70E65FF-BB5B-E84E-BC12-275FA7C9165E}"/>
              </a:ext>
            </a:extLst>
          </p:cNvPr>
          <p:cNvSpPr>
            <a:spLocks noGrp="1"/>
          </p:cNvSpPr>
          <p:nvPr>
            <p:ph type="body" sz="quarter" idx="16" hasCustomPrompt="1"/>
          </p:nvPr>
        </p:nvSpPr>
        <p:spPr>
          <a:xfrm>
            <a:off x="575733" y="1536001"/>
            <a:ext cx="11050693" cy="285255"/>
          </a:xfrm>
        </p:spPr>
        <p:txBody>
          <a:bodyPr anchor="b"/>
          <a:lstStyle>
            <a:lvl1pPr marL="0" indent="0">
              <a:buNone/>
              <a:defRPr sz="1467" b="1">
                <a:solidFill>
                  <a:schemeClr val="accent1"/>
                </a:solidFill>
                <a:latin typeface="+mj-lt"/>
              </a:defRPr>
            </a:lvl1pPr>
            <a:lvl2pPr>
              <a:defRPr/>
            </a:lvl2pPr>
            <a:lvl3pPr>
              <a:defRPr/>
            </a:lvl3pPr>
            <a:lvl4pPr>
              <a:defRPr/>
            </a:lvl4pPr>
            <a:lvl5pPr>
              <a:defRPr/>
            </a:lvl5pPr>
          </a:lstStyle>
          <a:p>
            <a:pPr lvl="0"/>
            <a:r>
              <a:rPr lang="en-US" dirty="0"/>
              <a:t>Click to add heading text</a:t>
            </a:r>
            <a:endParaRPr lang="en-GB" dirty="0"/>
          </a:p>
        </p:txBody>
      </p:sp>
    </p:spTree>
    <p:extLst>
      <p:ext uri="{BB962C8B-B14F-4D97-AF65-F5344CB8AC3E}">
        <p14:creationId xmlns:p14="http://schemas.microsoft.com/office/powerpoint/2010/main" val="1124263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536446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AC99-FFE1-0F0C-78E6-4B19B606D76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FC5BC12-88F7-157A-A117-D26FDB18D3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3D62C84-7968-0233-E048-72F8DCC9B35D}"/>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5" name="Footer Placeholder 4">
            <a:extLst>
              <a:ext uri="{FF2B5EF4-FFF2-40B4-BE49-F238E27FC236}">
                <a16:creationId xmlns:a16="http://schemas.microsoft.com/office/drawing/2014/main" id="{29FF3280-E1DC-3208-2E8A-B472ED8ED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716DF-1196-E421-190C-D5EFD074AF1F}"/>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3867442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420D-56E8-963D-77F7-0E34CDDF74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6476741-FDA1-9DA4-6772-08E22DB331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94B683-3C63-9F0F-EE02-51B781FB4717}"/>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5" name="Footer Placeholder 4">
            <a:extLst>
              <a:ext uri="{FF2B5EF4-FFF2-40B4-BE49-F238E27FC236}">
                <a16:creationId xmlns:a16="http://schemas.microsoft.com/office/drawing/2014/main" id="{C999F2B5-4984-5D75-C445-87FE64DBD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88F6A-FEE8-0C7F-F52A-BF8F9C2EF131}"/>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3170312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D95D-0D4F-6340-D545-C45480F007C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1717920-53C6-6143-8FE8-2042640416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788801E-1A78-31FE-54AB-0477F889D807}"/>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5" name="Footer Placeholder 4">
            <a:extLst>
              <a:ext uri="{FF2B5EF4-FFF2-40B4-BE49-F238E27FC236}">
                <a16:creationId xmlns:a16="http://schemas.microsoft.com/office/drawing/2014/main" id="{014975A7-4B3D-59F6-85A5-0A1C83648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45E4A-1119-0CB3-3223-CD1714AE98E9}"/>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1940354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8316-5D9C-0171-D1C2-807AE9065E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4F1A1EE-443A-502E-C089-5F0D6FB290C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E7E8956-C068-7D23-AC36-28968740CD9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B8B014-9CCB-670D-752F-B47736FE3138}"/>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6" name="Footer Placeholder 5">
            <a:extLst>
              <a:ext uri="{FF2B5EF4-FFF2-40B4-BE49-F238E27FC236}">
                <a16:creationId xmlns:a16="http://schemas.microsoft.com/office/drawing/2014/main" id="{C2CEBEB7-FBC7-654D-1B2F-AB1B36623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5636BD-5C81-F23F-79D8-DCCEA8C6CEF1}"/>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1969710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4343-20EA-6411-CF0A-891FDCB3811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CAD28AA-C6F3-D310-69B1-AF811ED97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5CDE90-9B73-4F6E-CEBE-A474DFC869F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52BCCE1-A023-828D-88DD-2042C316E7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6C33AAB-B3EF-E303-24D7-D86896FE0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890CAC2-5BEE-3DDD-940D-9D613F0ABB16}"/>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8" name="Footer Placeholder 7">
            <a:extLst>
              <a:ext uri="{FF2B5EF4-FFF2-40B4-BE49-F238E27FC236}">
                <a16:creationId xmlns:a16="http://schemas.microsoft.com/office/drawing/2014/main" id="{4368BFDA-B35A-95C0-6D8F-FF85A5C21B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74323-BBB0-65BE-EB4F-50064B67BE41}"/>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513216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8145-5B2B-5381-9E85-461EB041DB0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C0E162B-1999-3DC4-B185-4751FC9D215C}"/>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4" name="Footer Placeholder 3">
            <a:extLst>
              <a:ext uri="{FF2B5EF4-FFF2-40B4-BE49-F238E27FC236}">
                <a16:creationId xmlns:a16="http://schemas.microsoft.com/office/drawing/2014/main" id="{15529DD1-FA62-DB1C-8A5C-F4476FDB5B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4B8E6-F5A9-81B4-9B73-5CF31EC1B61E}"/>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2223870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0F1B48-D578-1579-F303-4F7221AED79A}"/>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3" name="Footer Placeholder 2">
            <a:extLst>
              <a:ext uri="{FF2B5EF4-FFF2-40B4-BE49-F238E27FC236}">
                <a16:creationId xmlns:a16="http://schemas.microsoft.com/office/drawing/2014/main" id="{A61F4E95-F203-1E2B-4484-7E31B56E39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3584FF-91E3-106D-6E15-B2A1822B04D8}"/>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1339585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3EE31514-F8EA-5D4E-B45D-65DD78DBE34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3412524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9A3A-1EAD-0734-8326-667BA99882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D0E89DE-F47B-2405-149F-7B57AE1389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4A70700-DCB2-FA31-F6ED-870388FF74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7591595-D08A-5B84-EF77-57511BBB310B}"/>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6" name="Footer Placeholder 5">
            <a:extLst>
              <a:ext uri="{FF2B5EF4-FFF2-40B4-BE49-F238E27FC236}">
                <a16:creationId xmlns:a16="http://schemas.microsoft.com/office/drawing/2014/main" id="{E1811336-D7D0-E90C-168E-9DEC355E4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38E8A-38FF-8405-F88E-F3718570662C}"/>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777203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285C-55D7-1932-7052-45809D5CB6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60A3D7F-E386-2C34-5D1E-7D49BAFE4F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0B28D7-73B2-C178-7387-754BA6C07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392E958-7E7A-6214-F338-A8B6D264F28E}"/>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6" name="Footer Placeholder 5">
            <a:extLst>
              <a:ext uri="{FF2B5EF4-FFF2-40B4-BE49-F238E27FC236}">
                <a16:creationId xmlns:a16="http://schemas.microsoft.com/office/drawing/2014/main" id="{5185E2BD-6B6C-6EA3-DDE7-C160570EEA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E0BFA-CB1D-ABD5-EB31-2E6F2C25A817}"/>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2725161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5DB7-B55B-2B8B-6593-4C86FCA0B8B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2809006-5872-FC91-0E28-B2AE9E9A421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3020DA-4795-94AB-A048-B39A6813DB7D}"/>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5" name="Footer Placeholder 4">
            <a:extLst>
              <a:ext uri="{FF2B5EF4-FFF2-40B4-BE49-F238E27FC236}">
                <a16:creationId xmlns:a16="http://schemas.microsoft.com/office/drawing/2014/main" id="{1EA7A2AA-5240-66A8-26A9-99CED535D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F8126-386F-7491-A1A7-51868F0ACD82}"/>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3199597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2A38AA-76E0-6890-3A53-DC53E3AC90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38A3C9-D912-83CE-7118-D98B87C173A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96E821-C89F-7EB3-A954-E5099F44560F}"/>
              </a:ext>
            </a:extLst>
          </p:cNvPr>
          <p:cNvSpPr>
            <a:spLocks noGrp="1"/>
          </p:cNvSpPr>
          <p:nvPr>
            <p:ph type="dt" sz="half" idx="10"/>
          </p:nvPr>
        </p:nvSpPr>
        <p:spPr/>
        <p:txBody>
          <a:bodyPr/>
          <a:lstStyle/>
          <a:p>
            <a:fld id="{7DE62EC0-77EB-2344-81E8-099916C40813}" type="datetimeFigureOut">
              <a:rPr lang="en-US" smtClean="0"/>
              <a:t>2/10/24</a:t>
            </a:fld>
            <a:endParaRPr lang="en-US"/>
          </a:p>
        </p:txBody>
      </p:sp>
      <p:sp>
        <p:nvSpPr>
          <p:cNvPr id="5" name="Footer Placeholder 4">
            <a:extLst>
              <a:ext uri="{FF2B5EF4-FFF2-40B4-BE49-F238E27FC236}">
                <a16:creationId xmlns:a16="http://schemas.microsoft.com/office/drawing/2014/main" id="{4244BE5B-D2D6-6DF9-9773-C532E9DAF6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57331F-16DE-B430-B9AF-72A5201313A7}"/>
              </a:ext>
            </a:extLst>
          </p:cNvPr>
          <p:cNvSpPr>
            <a:spLocks noGrp="1"/>
          </p:cNvSpPr>
          <p:nvPr>
            <p:ph type="sldNum" sz="quarter" idx="12"/>
          </p:nvPr>
        </p:nvSpPr>
        <p:spPr/>
        <p:txBody>
          <a:bodyPr/>
          <a:lstStyle/>
          <a:p>
            <a:fld id="{55F5269F-1BFE-A643-8AEF-345AF39FB76C}" type="slidenum">
              <a:rPr lang="en-US" smtClean="0"/>
              <a:t>‹#›</a:t>
            </a:fld>
            <a:endParaRPr lang="en-US"/>
          </a:p>
        </p:txBody>
      </p:sp>
    </p:spTree>
    <p:extLst>
      <p:ext uri="{BB962C8B-B14F-4D97-AF65-F5344CB8AC3E}">
        <p14:creationId xmlns:p14="http://schemas.microsoft.com/office/powerpoint/2010/main" val="495102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32765134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4886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191D55F9-A3F2-1242-A5F3-5AAACC9DB3A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0418" y="1657926"/>
            <a:ext cx="6629400" cy="789709"/>
          </a:xfrm>
        </p:spPr>
        <p:txBody>
          <a:bodyPr anchor="t">
            <a:normAutofit/>
          </a:bodyPr>
          <a:lstStyle>
            <a:lvl1pPr algn="l">
              <a:defRPr sz="2800">
                <a:solidFill>
                  <a:schemeClr val="accent1">
                    <a:lumMod val="50000"/>
                  </a:schemeClr>
                </a:solidFill>
                <a:latin typeface="Arial" panose="020B0604020202020204" pitchFamily="34" charset="0"/>
                <a:cs typeface="Arial" panose="020B0604020202020204" pitchFamily="34" charset="0"/>
              </a:defRPr>
            </a:lvl1pPr>
          </a:lstStyle>
          <a:p>
            <a:r>
              <a:rPr lang="en-GB"/>
              <a:t>Click to edit Master title style</a:t>
            </a:r>
            <a:endParaRPr lang="en-GB" dirty="0"/>
          </a:p>
        </p:txBody>
      </p:sp>
      <p:sp>
        <p:nvSpPr>
          <p:cNvPr id="3" name="Subtitle 2"/>
          <p:cNvSpPr>
            <a:spLocks noGrp="1"/>
          </p:cNvSpPr>
          <p:nvPr>
            <p:ph type="subTitle" idx="1"/>
          </p:nvPr>
        </p:nvSpPr>
        <p:spPr>
          <a:xfrm>
            <a:off x="690418" y="3015529"/>
            <a:ext cx="5680364" cy="623598"/>
          </a:xfrm>
        </p:spPr>
        <p:txBody>
          <a:bodyPr>
            <a:normAutofit/>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8427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0128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endParaRPr lang="en-GB" dirty="0"/>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28039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65B24-645B-1746-9651-55C209C5E25D}"/>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BDC0-CE04-D643-AA4F-1DB7D0143D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2987B0E-2A7F-8B4B-B5C9-3F0603D9BC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17C6DC-5BEB-F64C-A4C9-4835B2D8AEE1}"/>
              </a:ext>
            </a:extLst>
          </p:cNvPr>
          <p:cNvSpPr>
            <a:spLocks noGrp="1"/>
          </p:cNvSpPr>
          <p:nvPr>
            <p:ph type="dt" sz="half" idx="10"/>
          </p:nvPr>
        </p:nvSpPr>
        <p:spPr/>
        <p:txBody>
          <a:bodyPr/>
          <a:lstStyle/>
          <a:p>
            <a:fld id="{4CCA75C2-BFE1-2740-B2CF-27C58840E2B0}" type="datetimeFigureOut">
              <a:rPr lang="en-US" smtClean="0"/>
              <a:t>2/10/24</a:t>
            </a:fld>
            <a:endParaRPr lang="en-US"/>
          </a:p>
        </p:txBody>
      </p:sp>
      <p:sp>
        <p:nvSpPr>
          <p:cNvPr id="5" name="Footer Placeholder 4">
            <a:extLst>
              <a:ext uri="{FF2B5EF4-FFF2-40B4-BE49-F238E27FC236}">
                <a16:creationId xmlns:a16="http://schemas.microsoft.com/office/drawing/2014/main" id="{9B2413ED-28DD-5F42-82C5-D7D73EC5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B146F-A895-884C-A6AB-39F4FB853A46}"/>
              </a:ext>
            </a:extLst>
          </p:cNvPr>
          <p:cNvSpPr>
            <a:spLocks noGrp="1"/>
          </p:cNvSpPr>
          <p:nvPr>
            <p:ph type="sldNum" sz="quarter" idx="12"/>
          </p:nvPr>
        </p:nvSpPr>
        <p:spPr/>
        <p:txBody>
          <a:bodyPr/>
          <a:lstStyle/>
          <a:p>
            <a:fld id="{5E91DC69-83EF-B54B-8E37-35406E010B80}" type="slidenum">
              <a:rPr lang="en-US" smtClean="0"/>
              <a:t>‹#›</a:t>
            </a:fld>
            <a:endParaRPr lang="en-US"/>
          </a:p>
        </p:txBody>
      </p:sp>
    </p:spTree>
    <p:extLst>
      <p:ext uri="{BB962C8B-B14F-4D97-AF65-F5344CB8AC3E}">
        <p14:creationId xmlns:p14="http://schemas.microsoft.com/office/powerpoint/2010/main" val="3151245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ne column with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92DD1D7-E406-49F2-8606-722193D1ACB8}"/>
              </a:ext>
            </a:extLst>
          </p:cNvPr>
          <p:cNvSpPr>
            <a:spLocks noGrp="1"/>
          </p:cNvSpPr>
          <p:nvPr>
            <p:ph type="title" hasCustomPrompt="1"/>
          </p:nvPr>
        </p:nvSpPr>
        <p:spPr>
          <a:xfrm>
            <a:off x="565574" y="441439"/>
            <a:ext cx="11050693" cy="369332"/>
          </a:xfrm>
        </p:spPr>
        <p:txBody>
          <a:bodyPr/>
          <a:lstStyle>
            <a:lvl1pPr>
              <a:defRPr cap="none">
                <a:solidFill>
                  <a:schemeClr val="accent3"/>
                </a:solidFill>
              </a:defRPr>
            </a:lvl1pPr>
          </a:lstStyle>
          <a:p>
            <a:r>
              <a:rPr lang="en-NZ" dirty="0"/>
              <a:t>Example slide title</a:t>
            </a:r>
            <a:endParaRPr lang="en-US" dirty="0"/>
          </a:p>
        </p:txBody>
      </p:sp>
      <p:sp>
        <p:nvSpPr>
          <p:cNvPr id="13" name="Text Placeholder 5">
            <a:extLst>
              <a:ext uri="{FF2B5EF4-FFF2-40B4-BE49-F238E27FC236}">
                <a16:creationId xmlns:a16="http://schemas.microsoft.com/office/drawing/2014/main" id="{50283C22-EECA-40EA-9374-207DB0895357}"/>
              </a:ext>
            </a:extLst>
          </p:cNvPr>
          <p:cNvSpPr>
            <a:spLocks noGrp="1"/>
          </p:cNvSpPr>
          <p:nvPr>
            <p:ph type="body" sz="quarter" idx="13" hasCustomPrompt="1"/>
          </p:nvPr>
        </p:nvSpPr>
        <p:spPr>
          <a:xfrm>
            <a:off x="565574" y="820634"/>
            <a:ext cx="11050693" cy="328295"/>
          </a:xfrm>
        </p:spPr>
        <p:txBody>
          <a:bodyPr/>
          <a:lstStyle>
            <a:lvl1pPr marL="10584" indent="-10584">
              <a:buNone/>
              <a:tabLst/>
              <a:defRPr sz="2133" b="0">
                <a:solidFill>
                  <a:schemeClr val="accent3"/>
                </a:solidFill>
              </a:defRPr>
            </a:lvl1pPr>
          </a:lstStyle>
          <a:p>
            <a:r>
              <a:rPr lang="en-NZ" dirty="0"/>
              <a:t>Subtitle</a:t>
            </a:r>
            <a:endParaRPr lang="en-GB" dirty="0"/>
          </a:p>
        </p:txBody>
      </p:sp>
      <p:sp>
        <p:nvSpPr>
          <p:cNvPr id="15" name="Text Placeholder 5">
            <a:extLst>
              <a:ext uri="{FF2B5EF4-FFF2-40B4-BE49-F238E27FC236}">
                <a16:creationId xmlns:a16="http://schemas.microsoft.com/office/drawing/2014/main" id="{7683F217-A309-4C71-AEEF-9D49441EE1E5}"/>
              </a:ext>
            </a:extLst>
          </p:cNvPr>
          <p:cNvSpPr>
            <a:spLocks noGrp="1"/>
          </p:cNvSpPr>
          <p:nvPr>
            <p:ph type="body" sz="quarter" idx="12" hasCustomPrompt="1"/>
          </p:nvPr>
        </p:nvSpPr>
        <p:spPr>
          <a:xfrm>
            <a:off x="576000" y="1920001"/>
            <a:ext cx="5414011" cy="1846660"/>
          </a:xfrm>
        </p:spPr>
        <p:txBody>
          <a:bodyPr/>
          <a:lstStyle>
            <a:lvl1pPr>
              <a:defRPr/>
            </a:lvl1pPr>
          </a:lstStyle>
          <a:p>
            <a:pPr lvl="0"/>
            <a:r>
              <a:rPr lang="en-GB" dirty="0"/>
              <a:t>Click to add text</a:t>
            </a:r>
          </a:p>
          <a:p>
            <a:pPr lvl="1"/>
            <a:r>
              <a:rPr lang="en-GB" dirty="0"/>
              <a:t>Click to add indented text</a:t>
            </a:r>
            <a:endParaRPr lang="en-US" dirty="0"/>
          </a:p>
        </p:txBody>
      </p:sp>
      <p:sp>
        <p:nvSpPr>
          <p:cNvPr id="16" name="Shape 88">
            <a:extLst>
              <a:ext uri="{FF2B5EF4-FFF2-40B4-BE49-F238E27FC236}">
                <a16:creationId xmlns:a16="http://schemas.microsoft.com/office/drawing/2014/main" id="{442985C9-6A5D-43A3-B033-8B9AB836BCC8}"/>
              </a:ext>
            </a:extLst>
          </p:cNvPr>
          <p:cNvSpPr>
            <a:spLocks noGrp="1"/>
          </p:cNvSpPr>
          <p:nvPr>
            <p:ph type="pic" idx="14" hasCustomPrompt="1"/>
          </p:nvPr>
        </p:nvSpPr>
        <p:spPr>
          <a:xfrm>
            <a:off x="6212416" y="1509185"/>
            <a:ext cx="5414011" cy="4764615"/>
          </a:xfrm>
          <a:prstGeom prst="rect">
            <a:avLst/>
          </a:prstGeom>
          <a:solidFill>
            <a:schemeClr val="bg1">
              <a:lumMod val="95000"/>
            </a:schemeClr>
          </a:solidFill>
        </p:spPr>
        <p:txBody>
          <a:bodyPr lIns="91439" tIns="45719" rIns="91439" bIns="45719">
            <a:noAutofit/>
          </a:bodyPr>
          <a:lstStyle>
            <a:lvl1pPr marL="0" marR="0" indent="0" algn="l" defTabSz="457189" rtl="0" eaLnBrk="1" fontAlgn="auto" latinLnBrk="0" hangingPunct="1">
              <a:lnSpc>
                <a:spcPct val="100000"/>
              </a:lnSpc>
              <a:spcBef>
                <a:spcPts val="0"/>
              </a:spcBef>
              <a:spcAft>
                <a:spcPts val="800"/>
              </a:spcAft>
              <a:buClrTx/>
              <a:buSzPct val="100000"/>
              <a:buFontTx/>
              <a:buNone/>
              <a:tabLst/>
              <a:defRPr/>
            </a:lvl1pPr>
          </a:lstStyle>
          <a:p>
            <a:r>
              <a:rPr lang="en-GB" dirty="0"/>
              <a:t>1. Drag &amp; drop picture to placeholder or click icon to add an image</a:t>
            </a:r>
            <a:br>
              <a:rPr lang="en-GB" dirty="0"/>
            </a:br>
            <a:r>
              <a:rPr lang="en-GB" dirty="0"/>
              <a:t>2. Images with transparency will have a grey background unless you set the shape fill to 'No Fill'</a:t>
            </a:r>
          </a:p>
        </p:txBody>
      </p:sp>
      <p:cxnSp>
        <p:nvCxnSpPr>
          <p:cNvPr id="6" name="Straight Connector 5">
            <a:extLst>
              <a:ext uri="{FF2B5EF4-FFF2-40B4-BE49-F238E27FC236}">
                <a16:creationId xmlns:a16="http://schemas.microsoft.com/office/drawing/2014/main" id="{A031BA98-C6D3-9240-B92E-056969DDF060}"/>
              </a:ext>
            </a:extLst>
          </p:cNvPr>
          <p:cNvCxnSpPr>
            <a:cxnSpLocks/>
          </p:cNvCxnSpPr>
          <p:nvPr userDrawn="1"/>
        </p:nvCxnSpPr>
        <p:spPr>
          <a:xfrm>
            <a:off x="565574" y="1194203"/>
            <a:ext cx="110506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1228578E-A57C-7C41-A2CE-0B5BD0DD2361}"/>
              </a:ext>
            </a:extLst>
          </p:cNvPr>
          <p:cNvSpPr>
            <a:spLocks noGrp="1"/>
          </p:cNvSpPr>
          <p:nvPr>
            <p:ph type="body" sz="quarter" idx="18" hasCustomPrompt="1"/>
          </p:nvPr>
        </p:nvSpPr>
        <p:spPr>
          <a:xfrm>
            <a:off x="575733" y="1536001"/>
            <a:ext cx="5403851" cy="285255"/>
          </a:xfrm>
        </p:spPr>
        <p:txBody>
          <a:bodyPr anchor="b"/>
          <a:lstStyle>
            <a:lvl1pPr marL="10584" indent="-10584">
              <a:buNone/>
              <a:tabLst/>
              <a:defRPr sz="1467" b="1">
                <a:solidFill>
                  <a:srgbClr val="0084A9"/>
                </a:solidFill>
                <a:latin typeface="+mj-lt"/>
              </a:defRPr>
            </a:lvl1pPr>
            <a:lvl2pPr>
              <a:defRPr/>
            </a:lvl2pPr>
            <a:lvl3pPr>
              <a:defRPr/>
            </a:lvl3pPr>
            <a:lvl4pPr>
              <a:defRPr/>
            </a:lvl4pPr>
            <a:lvl5pPr>
              <a:defRPr/>
            </a:lvl5pPr>
          </a:lstStyle>
          <a:p>
            <a:pPr lvl="0"/>
            <a:r>
              <a:rPr lang="en-US" dirty="0"/>
              <a:t>Click to add heading text</a:t>
            </a:r>
            <a:endParaRPr lang="en-GB" dirty="0"/>
          </a:p>
        </p:txBody>
      </p:sp>
    </p:spTree>
    <p:extLst>
      <p:ext uri="{BB962C8B-B14F-4D97-AF65-F5344CB8AC3E}">
        <p14:creationId xmlns:p14="http://schemas.microsoft.com/office/powerpoint/2010/main" val="6308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10/02/2024</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49" r:id="rId4"/>
    <p:sldLayoutId id="2147483654" r:id="rId5"/>
    <p:sldLayoutId id="2147483656" r:id="rId6"/>
    <p:sldLayoutId id="2147483684" r:id="rId7"/>
    <p:sldLayoutId id="2147483688" r:id="rId8"/>
    <p:sldLayoutId id="2147483689" r:id="rId9"/>
    <p:sldLayoutId id="2147483690" r:id="rId10"/>
    <p:sldLayoutId id="2147483693" r:id="rId11"/>
    <p:sldLayoutId id="2147483694" r:id="rId12"/>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1B919F-A9C9-F466-B9BE-46920EDD81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7C9E459-2208-70ED-67F2-04C865F09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AC94AE-1512-FDE3-4BB6-48C67E1EA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E62EC0-77EB-2344-81E8-099916C40813}" type="datetimeFigureOut">
              <a:rPr lang="en-US" smtClean="0"/>
              <a:t>2/10/24</a:t>
            </a:fld>
            <a:endParaRPr lang="en-US"/>
          </a:p>
        </p:txBody>
      </p:sp>
      <p:sp>
        <p:nvSpPr>
          <p:cNvPr id="5" name="Footer Placeholder 4">
            <a:extLst>
              <a:ext uri="{FF2B5EF4-FFF2-40B4-BE49-F238E27FC236}">
                <a16:creationId xmlns:a16="http://schemas.microsoft.com/office/drawing/2014/main" id="{7EAC1D66-DB72-2ABC-BEDA-A853A78A79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B91A30-5D4C-551F-7125-9A7DB777B7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F5269F-1BFE-A643-8AEF-345AF39FB76C}" type="slidenum">
              <a:rPr lang="en-US" smtClean="0"/>
              <a:t>‹#›</a:t>
            </a:fld>
            <a:endParaRPr lang="en-US"/>
          </a:p>
        </p:txBody>
      </p:sp>
    </p:spTree>
    <p:extLst>
      <p:ext uri="{BB962C8B-B14F-4D97-AF65-F5344CB8AC3E}">
        <p14:creationId xmlns:p14="http://schemas.microsoft.com/office/powerpoint/2010/main" val="103788078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hyperlink" Target="https://pixabay.com/pt/vectors/computador-laptop-notebook-159466/" TargetMode="External"/><Relationship Id="rId12" Type="http://schemas.openxmlformats.org/officeDocument/2006/relationships/image" Target="../media/image49.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8.svg"/><Relationship Id="rId5" Type="http://schemas.openxmlformats.org/officeDocument/2006/relationships/image" Target="../media/image35.png"/><Relationship Id="rId10" Type="http://schemas.openxmlformats.org/officeDocument/2006/relationships/image" Target="../media/image47.png"/><Relationship Id="rId4" Type="http://schemas.openxmlformats.org/officeDocument/2006/relationships/image" Target="../media/image43.svg"/><Relationship Id="rId9" Type="http://schemas.openxmlformats.org/officeDocument/2006/relationships/image" Target="../media/image46.svg"/></Relationships>
</file>

<file path=ppt/slides/_rels/slide1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39.jpe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jpg"/><Relationship Id="rId18" Type="http://schemas.openxmlformats.org/officeDocument/2006/relationships/image" Target="../media/image69.jpeg"/><Relationship Id="rId3" Type="http://schemas.openxmlformats.org/officeDocument/2006/relationships/image" Target="../media/image55.jpeg"/><Relationship Id="rId7" Type="http://schemas.openxmlformats.org/officeDocument/2006/relationships/image" Target="../media/image4.png"/><Relationship Id="rId12" Type="http://schemas.openxmlformats.org/officeDocument/2006/relationships/image" Target="../media/image63.jpeg"/><Relationship Id="rId17" Type="http://schemas.openxmlformats.org/officeDocument/2006/relationships/image" Target="../media/image68.png"/><Relationship Id="rId2" Type="http://schemas.openxmlformats.org/officeDocument/2006/relationships/notesSlide" Target="../notesSlides/notesSlide14.xml"/><Relationship Id="rId16" Type="http://schemas.openxmlformats.org/officeDocument/2006/relationships/image" Target="../media/image67.jpeg"/><Relationship Id="rId20" Type="http://schemas.openxmlformats.org/officeDocument/2006/relationships/image" Target="../media/image71.jpe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2.jpeg"/><Relationship Id="rId5" Type="http://schemas.openxmlformats.org/officeDocument/2006/relationships/image" Target="../media/image57.jpe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0.jpeg"/><Relationship Id="rId4" Type="http://schemas.openxmlformats.org/officeDocument/2006/relationships/image" Target="../media/image56.png"/><Relationship Id="rId9" Type="http://schemas.openxmlformats.org/officeDocument/2006/relationships/image" Target="../media/image60.jpeg"/><Relationship Id="rId14" Type="http://schemas.openxmlformats.org/officeDocument/2006/relationships/image" Target="../media/image65.jpeg"/></Relationships>
</file>

<file path=ppt/slides/_rels/slide2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8.xml"/><Relationship Id="rId4" Type="http://schemas.openxmlformats.org/officeDocument/2006/relationships/image" Target="../media/image76.jpe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mailto:Kirstyn.brunker@Glasgow.ac.uk" TargetMode="External"/><Relationship Id="rId4" Type="http://schemas.openxmlformats.org/officeDocument/2006/relationships/image" Target="../media/image73.jp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rabid dog with dna around it">
            <a:extLst>
              <a:ext uri="{FF2B5EF4-FFF2-40B4-BE49-F238E27FC236}">
                <a16:creationId xmlns:a16="http://schemas.microsoft.com/office/drawing/2014/main" id="{81051714-B7FE-7DC4-E973-AA4BD400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B7340629-73C8-B72B-9709-1F7096D64AE7}"/>
              </a:ext>
            </a:extLst>
          </p:cNvPr>
          <p:cNvSpPr>
            <a:spLocks noGrp="1"/>
          </p:cNvSpPr>
          <p:nvPr>
            <p:ph type="ctrTitle"/>
          </p:nvPr>
        </p:nvSpPr>
        <p:spPr>
          <a:xfrm>
            <a:off x="690417" y="1657926"/>
            <a:ext cx="7505315" cy="1771074"/>
          </a:xfrm>
          <a:solidFill>
            <a:schemeClr val="bg1">
              <a:alpha val="66000"/>
            </a:schemeClr>
          </a:solidFill>
        </p:spPr>
        <p:txBody>
          <a:bodyPr>
            <a:normAutofit fontScale="90000"/>
          </a:bodyPr>
          <a:lstStyle/>
          <a:p>
            <a:r>
              <a:rPr lang="en-US" sz="4400" dirty="0"/>
              <a:t>Rabies Accessible Genomic Epidemiology (RAGE)</a:t>
            </a:r>
          </a:p>
        </p:txBody>
      </p:sp>
      <p:sp>
        <p:nvSpPr>
          <p:cNvPr id="3" name="Subtitle 2"/>
          <p:cNvSpPr>
            <a:spLocks noGrp="1"/>
          </p:cNvSpPr>
          <p:nvPr>
            <p:ph type="subTitle" idx="1"/>
          </p:nvPr>
        </p:nvSpPr>
        <p:spPr>
          <a:xfrm>
            <a:off x="690417" y="3039533"/>
            <a:ext cx="4532747" cy="2640204"/>
          </a:xfrm>
        </p:spPr>
        <p:txBody>
          <a:bodyPr>
            <a:normAutofit/>
          </a:bodyPr>
          <a:lstStyle/>
          <a:p>
            <a:r>
              <a:rPr lang="en-GB" sz="1800" dirty="0"/>
              <a:t>Kirstyn Brunker</a:t>
            </a:r>
          </a:p>
          <a:p>
            <a:r>
              <a:rPr lang="en-US" sz="1800" i="1" dirty="0"/>
              <a:t>RAGE opening ceremony</a:t>
            </a:r>
          </a:p>
          <a:p>
            <a:r>
              <a:rPr lang="en-US" sz="1800" i="1" dirty="0"/>
              <a:t>Abuja, Nigeria</a:t>
            </a:r>
          </a:p>
          <a:p>
            <a:r>
              <a:rPr lang="en-US" sz="1800" i="1" dirty="0"/>
              <a:t>12</a:t>
            </a:r>
            <a:r>
              <a:rPr lang="en-US" sz="1800" i="1" baseline="30000" dirty="0"/>
              <a:t>th</a:t>
            </a:r>
            <a:r>
              <a:rPr lang="en-US" sz="1800" i="1" dirty="0"/>
              <a:t> Feb 2024</a:t>
            </a:r>
          </a:p>
          <a:p>
            <a:endParaRPr lang="en-GB" sz="900" dirty="0">
              <a:solidFill>
                <a:schemeClr val="tx1"/>
              </a:solidFill>
            </a:endParaRPr>
          </a:p>
        </p:txBody>
      </p:sp>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CB232-B0CE-D815-145C-1D9C933F31E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93AAE7E-3D32-14A8-498F-E3B91C0410AB}"/>
              </a:ext>
            </a:extLst>
          </p:cNvPr>
          <p:cNvSpPr txBox="1">
            <a:spLocks/>
          </p:cNvSpPr>
          <p:nvPr/>
        </p:nvSpPr>
        <p:spPr>
          <a:xfrm>
            <a:off x="482600" y="215900"/>
            <a:ext cx="1473200" cy="5943600"/>
          </a:xfrm>
          <a:prstGeom prst="rect">
            <a:avLst/>
          </a:prstGeom>
        </p:spPr>
        <p:txBody>
          <a:bodyPr vert="wordArtVert"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900" b="1"/>
              <a:t>R</a:t>
            </a:r>
            <a:r>
              <a:rPr lang="en-US" sz="19900">
                <a:solidFill>
                  <a:srgbClr val="FF0000"/>
                </a:solidFill>
              </a:rPr>
              <a:t>AGE</a:t>
            </a:r>
            <a:endParaRPr lang="en-US" sz="19900" dirty="0">
              <a:solidFill>
                <a:srgbClr val="FF0000"/>
              </a:solidFill>
            </a:endParaRPr>
          </a:p>
        </p:txBody>
      </p:sp>
      <p:sp>
        <p:nvSpPr>
          <p:cNvPr id="2" name="TextBox 1">
            <a:extLst>
              <a:ext uri="{FF2B5EF4-FFF2-40B4-BE49-F238E27FC236}">
                <a16:creationId xmlns:a16="http://schemas.microsoft.com/office/drawing/2014/main" id="{661B91DF-FE69-CEA7-86CF-2F27895F005B}"/>
              </a:ext>
            </a:extLst>
          </p:cNvPr>
          <p:cNvSpPr txBox="1"/>
          <p:nvPr/>
        </p:nvSpPr>
        <p:spPr>
          <a:xfrm>
            <a:off x="1537730" y="692319"/>
            <a:ext cx="1861407" cy="1015663"/>
          </a:xfrm>
          <a:prstGeom prst="rect">
            <a:avLst/>
          </a:prstGeom>
          <a:noFill/>
        </p:spPr>
        <p:txBody>
          <a:bodyPr wrap="none" rtlCol="0">
            <a:spAutoFit/>
          </a:bodyPr>
          <a:lstStyle/>
          <a:p>
            <a:r>
              <a:rPr lang="en-US" sz="6000" b="1" dirty="0" err="1"/>
              <a:t>abies</a:t>
            </a:r>
            <a:endParaRPr lang="en-US" sz="6000" b="1" dirty="0"/>
          </a:p>
        </p:txBody>
      </p:sp>
      <p:sp>
        <p:nvSpPr>
          <p:cNvPr id="9" name="TextBox 8">
            <a:extLst>
              <a:ext uri="{FF2B5EF4-FFF2-40B4-BE49-F238E27FC236}">
                <a16:creationId xmlns:a16="http://schemas.microsoft.com/office/drawing/2014/main" id="{578A74C0-CF8D-5D76-9366-8854ECF3403F}"/>
              </a:ext>
            </a:extLst>
          </p:cNvPr>
          <p:cNvSpPr txBox="1"/>
          <p:nvPr/>
        </p:nvSpPr>
        <p:spPr>
          <a:xfrm>
            <a:off x="1563129" y="3568700"/>
            <a:ext cx="2492990" cy="1015663"/>
          </a:xfrm>
          <a:prstGeom prst="rect">
            <a:avLst/>
          </a:prstGeom>
          <a:noFill/>
        </p:spPr>
        <p:txBody>
          <a:bodyPr wrap="none" rtlCol="0">
            <a:spAutoFit/>
          </a:bodyPr>
          <a:lstStyle/>
          <a:p>
            <a:r>
              <a:rPr lang="en-US" sz="6000" dirty="0" err="1">
                <a:solidFill>
                  <a:srgbClr val="FF0000"/>
                </a:solidFill>
              </a:rPr>
              <a:t>enomic</a:t>
            </a:r>
            <a:endParaRPr lang="en-US" sz="6000" dirty="0">
              <a:solidFill>
                <a:srgbClr val="FF0000"/>
              </a:solidFill>
            </a:endParaRPr>
          </a:p>
        </p:txBody>
      </p:sp>
      <p:sp>
        <p:nvSpPr>
          <p:cNvPr id="10" name="TextBox 9">
            <a:extLst>
              <a:ext uri="{FF2B5EF4-FFF2-40B4-BE49-F238E27FC236}">
                <a16:creationId xmlns:a16="http://schemas.microsoft.com/office/drawing/2014/main" id="{0B099808-8C01-9209-4B49-5462E7CA9A12}"/>
              </a:ext>
            </a:extLst>
          </p:cNvPr>
          <p:cNvSpPr txBox="1"/>
          <p:nvPr/>
        </p:nvSpPr>
        <p:spPr>
          <a:xfrm>
            <a:off x="1501343" y="5002428"/>
            <a:ext cx="4039888" cy="1015663"/>
          </a:xfrm>
          <a:prstGeom prst="rect">
            <a:avLst/>
          </a:prstGeom>
          <a:noFill/>
        </p:spPr>
        <p:txBody>
          <a:bodyPr wrap="none" rtlCol="0">
            <a:spAutoFit/>
          </a:bodyPr>
          <a:lstStyle/>
          <a:p>
            <a:r>
              <a:rPr lang="en-US" sz="6000" dirty="0" err="1">
                <a:solidFill>
                  <a:srgbClr val="FF0000"/>
                </a:solidFill>
              </a:rPr>
              <a:t>pidemiology</a:t>
            </a:r>
            <a:endParaRPr lang="en-US" sz="6000" dirty="0">
              <a:solidFill>
                <a:srgbClr val="FF0000"/>
              </a:solidFill>
            </a:endParaRPr>
          </a:p>
        </p:txBody>
      </p:sp>
      <p:pic>
        <p:nvPicPr>
          <p:cNvPr id="12" name="Picture 11">
            <a:extLst>
              <a:ext uri="{FF2B5EF4-FFF2-40B4-BE49-F238E27FC236}">
                <a16:creationId xmlns:a16="http://schemas.microsoft.com/office/drawing/2014/main" id="{F4123156-3A98-81F8-DECB-52EA37855906}"/>
              </a:ext>
            </a:extLst>
          </p:cNvPr>
          <p:cNvPicPr>
            <a:picLocks noChangeAspect="1"/>
          </p:cNvPicPr>
          <p:nvPr/>
        </p:nvPicPr>
        <p:blipFill rotWithShape="1">
          <a:blip r:embed="rId2"/>
          <a:srcRect l="42" t="919" r="927" b="4494"/>
          <a:stretch/>
        </p:blipFill>
        <p:spPr>
          <a:xfrm>
            <a:off x="4735377" y="350789"/>
            <a:ext cx="7253182" cy="5446454"/>
          </a:xfrm>
          <a:prstGeom prst="ellipse">
            <a:avLst/>
          </a:prstGeom>
          <a:blipFill dpi="0" rotWithShape="1">
            <a:blip r:embed="rId3"/>
            <a:srcRect/>
            <a:stretch>
              <a:fillRect l="13000" t="4000" r="15000" b="20000"/>
            </a:stretch>
          </a:blipFill>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15C605F4-9DFE-83F8-302E-137A42F0FF58}"/>
              </a:ext>
            </a:extLst>
          </p:cNvPr>
          <p:cNvSpPr txBox="1"/>
          <p:nvPr/>
        </p:nvSpPr>
        <p:spPr>
          <a:xfrm>
            <a:off x="3475969" y="692319"/>
            <a:ext cx="1710148" cy="584775"/>
          </a:xfrm>
          <a:prstGeom prst="rect">
            <a:avLst/>
          </a:prstGeom>
          <a:noFill/>
        </p:spPr>
        <p:txBody>
          <a:bodyPr wrap="none" rtlCol="0">
            <a:spAutoFit/>
          </a:bodyPr>
          <a:lstStyle/>
          <a:p>
            <a:r>
              <a:rPr lang="en-US" sz="3200" dirty="0"/>
              <a:t>“La rage”</a:t>
            </a:r>
          </a:p>
        </p:txBody>
      </p:sp>
    </p:spTree>
    <p:extLst>
      <p:ext uri="{BB962C8B-B14F-4D97-AF65-F5344CB8AC3E}">
        <p14:creationId xmlns:p14="http://schemas.microsoft.com/office/powerpoint/2010/main" val="2274524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abies">
            <a:extLst>
              <a:ext uri="{FF2B5EF4-FFF2-40B4-BE49-F238E27FC236}">
                <a16:creationId xmlns:a16="http://schemas.microsoft.com/office/drawing/2014/main" id="{30EF4E39-271E-96A5-FE9D-CCE3808755D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 b="13507"/>
          <a:stretch/>
        </p:blipFill>
        <p:spPr bwMode="auto">
          <a:xfrm>
            <a:off x="-6588" y="10"/>
            <a:ext cx="1219858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071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994B-B15D-7949-B070-FCC2FBFF6857}"/>
              </a:ext>
            </a:extLst>
          </p:cNvPr>
          <p:cNvSpPr>
            <a:spLocks noGrp="1"/>
          </p:cNvSpPr>
          <p:nvPr>
            <p:ph type="title"/>
          </p:nvPr>
        </p:nvSpPr>
        <p:spPr/>
        <p:txBody>
          <a:bodyPr>
            <a:normAutofit/>
          </a:bodyPr>
          <a:lstStyle/>
          <a:p>
            <a:r>
              <a:rPr lang="en-GB" dirty="0">
                <a:solidFill>
                  <a:prstClr val="black"/>
                </a:solidFill>
              </a:rPr>
              <a:t>The road to elimination: how genomics can help</a:t>
            </a:r>
            <a:endParaRPr lang="en-US" dirty="0"/>
          </a:p>
        </p:txBody>
      </p:sp>
      <p:pic>
        <p:nvPicPr>
          <p:cNvPr id="5" name="Picture 4">
            <a:extLst>
              <a:ext uri="{FF2B5EF4-FFF2-40B4-BE49-F238E27FC236}">
                <a16:creationId xmlns:a16="http://schemas.microsoft.com/office/drawing/2014/main" id="{B7B3E740-0A44-7346-BCC6-E76849476E91}"/>
              </a:ext>
            </a:extLst>
          </p:cNvPr>
          <p:cNvPicPr>
            <a:picLocks noChangeAspect="1"/>
          </p:cNvPicPr>
          <p:nvPr/>
        </p:nvPicPr>
        <p:blipFill>
          <a:blip r:embed="rId3"/>
          <a:stretch>
            <a:fillRect/>
          </a:stretch>
        </p:blipFill>
        <p:spPr>
          <a:xfrm>
            <a:off x="0" y="1422400"/>
            <a:ext cx="4048719" cy="5412233"/>
          </a:xfrm>
          <a:prstGeom prst="rect">
            <a:avLst/>
          </a:prstGeom>
        </p:spPr>
      </p:pic>
      <p:pic>
        <p:nvPicPr>
          <p:cNvPr id="4" name="Picture 4" descr="Zero human deaths from dog-mediated rabies by... | Gates Open Research">
            <a:extLst>
              <a:ext uri="{FF2B5EF4-FFF2-40B4-BE49-F238E27FC236}">
                <a16:creationId xmlns:a16="http://schemas.microsoft.com/office/drawing/2014/main" id="{4380FA3E-13C4-C54C-A7DA-8D656DDE17A9}"/>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2184998" y="1578650"/>
            <a:ext cx="9626128" cy="4331758"/>
          </a:xfrm>
          <a:prstGeom prst="rect">
            <a:avLst/>
          </a:prstGeom>
          <a:noFill/>
        </p:spPr>
      </p:pic>
      <p:sp>
        <p:nvSpPr>
          <p:cNvPr id="20" name="Content Placeholder 2">
            <a:extLst>
              <a:ext uri="{FF2B5EF4-FFF2-40B4-BE49-F238E27FC236}">
                <a16:creationId xmlns:a16="http://schemas.microsoft.com/office/drawing/2014/main" id="{58B58F93-B3E8-CE45-A835-D41946833B70}"/>
              </a:ext>
            </a:extLst>
          </p:cNvPr>
          <p:cNvSpPr txBox="1">
            <a:spLocks/>
          </p:cNvSpPr>
          <p:nvPr/>
        </p:nvSpPr>
        <p:spPr>
          <a:xfrm>
            <a:off x="1840816" y="4577345"/>
            <a:ext cx="10515600" cy="2027740"/>
          </a:xfrm>
          <a:prstGeom prst="rect">
            <a:avLst/>
          </a:prstGeom>
          <a:solidFill>
            <a:srgbClr val="FFFFFF">
              <a:alpha val="85809"/>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prstClr val="black"/>
                </a:solidFill>
                <a:latin typeface="Arial" panose="020B0604020202020204" pitchFamily="34" charset="0"/>
                <a:cs typeface="Arial" panose="020B0604020202020204" pitchFamily="34" charset="0"/>
              </a:rPr>
              <a:t>Understanding processes critical to persistence</a:t>
            </a:r>
          </a:p>
          <a:p>
            <a:pPr lvl="1"/>
            <a:r>
              <a:rPr lang="en-US" sz="1600" dirty="0">
                <a:solidFill>
                  <a:prstClr val="black"/>
                </a:solidFill>
                <a:latin typeface="Arial" panose="020B0604020202020204" pitchFamily="34" charset="0"/>
                <a:cs typeface="Arial" panose="020B0604020202020204" pitchFamily="34" charset="0"/>
              </a:rPr>
              <a:t>Track lineage dynamics as rabies is controlled</a:t>
            </a:r>
          </a:p>
          <a:p>
            <a:r>
              <a:rPr lang="en-US" sz="2000" dirty="0">
                <a:solidFill>
                  <a:prstClr val="black"/>
                </a:solidFill>
                <a:latin typeface="Arial" panose="020B0604020202020204" pitchFamily="34" charset="0"/>
                <a:cs typeface="Arial" panose="020B0604020202020204" pitchFamily="34" charset="0"/>
              </a:rPr>
              <a:t>Discriminate host variants </a:t>
            </a:r>
          </a:p>
          <a:p>
            <a:r>
              <a:rPr lang="en-US" sz="2000" dirty="0">
                <a:solidFill>
                  <a:prstClr val="black"/>
                </a:solidFill>
                <a:latin typeface="Arial" panose="020B0604020202020204" pitchFamily="34" charset="0"/>
                <a:cs typeface="Arial" panose="020B0604020202020204" pitchFamily="34" charset="0"/>
              </a:rPr>
              <a:t>Cryptic transmission or incursions</a:t>
            </a:r>
          </a:p>
          <a:p>
            <a:r>
              <a:rPr lang="en-US" sz="2000" dirty="0">
                <a:latin typeface="Arial" panose="020B0604020202020204" pitchFamily="34" charset="0"/>
                <a:cs typeface="Arial" panose="020B0604020202020204" pitchFamily="34" charset="0"/>
              </a:rPr>
              <a:t>Verify freedom from dog-mediated rabies</a:t>
            </a:r>
          </a:p>
          <a:p>
            <a:endParaRPr lang="en-US" sz="2000" dirty="0">
              <a:solidFill>
                <a:prstClr val="black"/>
              </a:solidFill>
              <a:latin typeface="Arial" panose="020B0604020202020204" pitchFamily="34" charset="0"/>
              <a:cs typeface="Arial" panose="020B0604020202020204" pitchFamily="34" charset="0"/>
            </a:endParaRPr>
          </a:p>
          <a:p>
            <a:endParaRPr lang="en-US" sz="2000" dirty="0">
              <a:solidFill>
                <a:prstClr val="black"/>
              </a:solidFill>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07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linds(horizontal)">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2A8894E-2E75-6F1F-9481-7029E7EB63CF}"/>
              </a:ext>
            </a:extLst>
          </p:cNvPr>
          <p:cNvGrpSpPr/>
          <p:nvPr/>
        </p:nvGrpSpPr>
        <p:grpSpPr>
          <a:xfrm>
            <a:off x="1200705" y="632725"/>
            <a:ext cx="4739017" cy="1907528"/>
            <a:chOff x="1200705" y="632725"/>
            <a:chExt cx="4739017" cy="1907528"/>
          </a:xfrm>
        </p:grpSpPr>
        <p:sp>
          <p:nvSpPr>
            <p:cNvPr id="19" name="TextBox 18">
              <a:extLst>
                <a:ext uri="{FF2B5EF4-FFF2-40B4-BE49-F238E27FC236}">
                  <a16:creationId xmlns:a16="http://schemas.microsoft.com/office/drawing/2014/main" id="{E9D6004A-B28A-7E5A-6AA8-7DDAA14B8782}"/>
                </a:ext>
              </a:extLst>
            </p:cNvPr>
            <p:cNvSpPr txBox="1"/>
            <p:nvPr/>
          </p:nvSpPr>
          <p:spPr>
            <a:xfrm>
              <a:off x="3408120" y="632725"/>
              <a:ext cx="2531602" cy="646331"/>
            </a:xfrm>
            <a:prstGeom prst="rect">
              <a:avLst/>
            </a:prstGeom>
            <a:noFill/>
          </p:spPr>
          <p:txBody>
            <a:bodyPr wrap="square" rtlCol="0">
              <a:spAutoFit/>
            </a:bodyPr>
            <a:lstStyle/>
            <a:p>
              <a:r>
                <a:rPr lang="en-US" b="1" dirty="0">
                  <a:solidFill>
                    <a:srgbClr val="C00000"/>
                  </a:solidFill>
                </a:rPr>
                <a:t>Variants and cross species transmission</a:t>
              </a:r>
            </a:p>
          </p:txBody>
        </p:sp>
        <p:pic>
          <p:nvPicPr>
            <p:cNvPr id="4108" name="Picture 12" descr="Desmodus rotundus">
              <a:extLst>
                <a:ext uri="{FF2B5EF4-FFF2-40B4-BE49-F238E27FC236}">
                  <a16:creationId xmlns:a16="http://schemas.microsoft.com/office/drawing/2014/main" id="{E61ECE81-A2B5-DCAC-94F8-E1902C67F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705" y="744792"/>
              <a:ext cx="843266" cy="41010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Genetta genetta">
              <a:extLst>
                <a:ext uri="{FF2B5EF4-FFF2-40B4-BE49-F238E27FC236}">
                  <a16:creationId xmlns:a16="http://schemas.microsoft.com/office/drawing/2014/main" id="{A22FF5F5-5D05-9844-BFF6-BA9BE7197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7676" y="1494226"/>
              <a:ext cx="1156903" cy="348728"/>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Bassariscus astutus">
              <a:extLst>
                <a:ext uri="{FF2B5EF4-FFF2-40B4-BE49-F238E27FC236}">
                  <a16:creationId xmlns:a16="http://schemas.microsoft.com/office/drawing/2014/main" id="{C13D1565-DBE0-BA35-7F32-6BF928947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056" y="809510"/>
              <a:ext cx="839266" cy="22894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Vulpes bengalensis">
              <a:extLst>
                <a:ext uri="{FF2B5EF4-FFF2-40B4-BE49-F238E27FC236}">
                  <a16:creationId xmlns:a16="http://schemas.microsoft.com/office/drawing/2014/main" id="{57E327A1-2C3D-4522-A66F-17FB1194E8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974" y="1480733"/>
              <a:ext cx="551512" cy="554722"/>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Canis familiaris familiaris">
              <a:extLst>
                <a:ext uri="{FF2B5EF4-FFF2-40B4-BE49-F238E27FC236}">
                  <a16:creationId xmlns:a16="http://schemas.microsoft.com/office/drawing/2014/main" id="{304AF87D-EFA8-4407-7B99-A9B8CA0E94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3337" y="1235058"/>
              <a:ext cx="919483" cy="1001302"/>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Conepatus chinga">
              <a:extLst>
                <a:ext uri="{FF2B5EF4-FFF2-40B4-BE49-F238E27FC236}">
                  <a16:creationId xmlns:a16="http://schemas.microsoft.com/office/drawing/2014/main" id="{A4F5A346-2C7E-5CC7-8216-41A31E5FDE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1001" y="1891336"/>
              <a:ext cx="648917" cy="6489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6B862EF-9EE0-53FA-6CA6-E61B6BBCB7FD}"/>
              </a:ext>
            </a:extLst>
          </p:cNvPr>
          <p:cNvGrpSpPr/>
          <p:nvPr/>
        </p:nvGrpSpPr>
        <p:grpSpPr>
          <a:xfrm>
            <a:off x="1786888" y="2775427"/>
            <a:ext cx="3289473" cy="2211126"/>
            <a:chOff x="1579604" y="3068754"/>
            <a:chExt cx="3289473" cy="2211126"/>
          </a:xfrm>
        </p:grpSpPr>
        <p:pic>
          <p:nvPicPr>
            <p:cNvPr id="4124" name="Picture 28" descr="Syringe Silhouette Images – Browse 14,167 Stock Photos, Vectors, and Video  | Adobe Stock">
              <a:extLst>
                <a:ext uri="{FF2B5EF4-FFF2-40B4-BE49-F238E27FC236}">
                  <a16:creationId xmlns:a16="http://schemas.microsoft.com/office/drawing/2014/main" id="{3EB9D705-DA22-CE6B-7C18-F3703CD365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2007" y="3068754"/>
              <a:ext cx="1469873" cy="146987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2" descr="Canis familiaris familiaris">
              <a:extLst>
                <a:ext uri="{FF2B5EF4-FFF2-40B4-BE49-F238E27FC236}">
                  <a16:creationId xmlns:a16="http://schemas.microsoft.com/office/drawing/2014/main" id="{E2884D44-6606-B4D6-A6B3-95B072C7C5C4}"/>
                </a:ext>
              </a:extLst>
            </p:cNvPr>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9604" y="4146726"/>
              <a:ext cx="1040561" cy="113315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A64C7A6-F99C-D312-9491-9C922E2B4419}"/>
                </a:ext>
              </a:extLst>
            </p:cNvPr>
            <p:cNvSpPr txBox="1"/>
            <p:nvPr/>
          </p:nvSpPr>
          <p:spPr>
            <a:xfrm>
              <a:off x="3170940" y="3677126"/>
              <a:ext cx="1698137" cy="646331"/>
            </a:xfrm>
            <a:prstGeom prst="rect">
              <a:avLst/>
            </a:prstGeom>
            <a:noFill/>
          </p:spPr>
          <p:txBody>
            <a:bodyPr wrap="square" rtlCol="0">
              <a:spAutoFit/>
            </a:bodyPr>
            <a:lstStyle/>
            <a:p>
              <a:r>
                <a:rPr lang="en-US" b="1" dirty="0">
                  <a:solidFill>
                    <a:srgbClr val="C00000"/>
                  </a:solidFill>
                </a:rPr>
                <a:t>Monitor impact of interventions</a:t>
              </a:r>
            </a:p>
          </p:txBody>
        </p:sp>
      </p:grpSp>
      <p:grpSp>
        <p:nvGrpSpPr>
          <p:cNvPr id="13" name="Group 12">
            <a:extLst>
              <a:ext uri="{FF2B5EF4-FFF2-40B4-BE49-F238E27FC236}">
                <a16:creationId xmlns:a16="http://schemas.microsoft.com/office/drawing/2014/main" id="{1EFEC596-441C-9C73-B805-1F6033BA486D}"/>
              </a:ext>
            </a:extLst>
          </p:cNvPr>
          <p:cNvGrpSpPr/>
          <p:nvPr/>
        </p:nvGrpSpPr>
        <p:grpSpPr>
          <a:xfrm>
            <a:off x="4802490" y="4546480"/>
            <a:ext cx="2029030" cy="1907383"/>
            <a:chOff x="5760330" y="4673392"/>
            <a:chExt cx="2029030" cy="1907383"/>
          </a:xfrm>
        </p:grpSpPr>
        <p:sp>
          <p:nvSpPr>
            <p:cNvPr id="57" name="TextBox 56">
              <a:extLst>
                <a:ext uri="{FF2B5EF4-FFF2-40B4-BE49-F238E27FC236}">
                  <a16:creationId xmlns:a16="http://schemas.microsoft.com/office/drawing/2014/main" id="{1CD5232A-66E8-7ABA-6BF3-F5625B3CBDE1}"/>
                </a:ext>
              </a:extLst>
            </p:cNvPr>
            <p:cNvSpPr txBox="1"/>
            <p:nvPr/>
          </p:nvSpPr>
          <p:spPr>
            <a:xfrm>
              <a:off x="6129061" y="4673392"/>
              <a:ext cx="861005" cy="369332"/>
            </a:xfrm>
            <a:prstGeom prst="rect">
              <a:avLst/>
            </a:prstGeom>
            <a:noFill/>
          </p:spPr>
          <p:txBody>
            <a:bodyPr wrap="none" rtlCol="0">
              <a:spAutoFit/>
            </a:bodyPr>
            <a:lstStyle/>
            <a:p>
              <a:r>
                <a:rPr lang="en-US" b="1" dirty="0">
                  <a:solidFill>
                    <a:srgbClr val="C00000"/>
                  </a:solidFill>
                </a:rPr>
                <a:t>Drivers</a:t>
              </a:r>
            </a:p>
          </p:txBody>
        </p:sp>
        <p:pic>
          <p:nvPicPr>
            <p:cNvPr id="1026" name="Picture 2" descr="21,065 Silhouette Man Dog Images, Stock Photos, 3D objects, &amp; Vectors |  Shutterstock">
              <a:extLst>
                <a:ext uri="{FF2B5EF4-FFF2-40B4-BE49-F238E27FC236}">
                  <a16:creationId xmlns:a16="http://schemas.microsoft.com/office/drawing/2014/main" id="{4AEE8822-FF63-606F-8942-4650A1E9F91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8383"/>
            <a:stretch/>
          </p:blipFill>
          <p:spPr bwMode="auto">
            <a:xfrm>
              <a:off x="5760330" y="5130540"/>
              <a:ext cx="1469873" cy="14502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2" descr="Canis familiaris familiaris">
              <a:extLst>
                <a:ext uri="{FF2B5EF4-FFF2-40B4-BE49-F238E27FC236}">
                  <a16:creationId xmlns:a16="http://schemas.microsoft.com/office/drawing/2014/main" id="{05C4C752-49A6-F2D6-92F5-C2A41E3D8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9972" y="5306170"/>
              <a:ext cx="339154" cy="369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2" descr="Canis familiaris familiaris">
              <a:extLst>
                <a:ext uri="{FF2B5EF4-FFF2-40B4-BE49-F238E27FC236}">
                  <a16:creationId xmlns:a16="http://schemas.microsoft.com/office/drawing/2014/main" id="{6EBF338D-04C9-C001-B8B7-AC90F420E2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8989" y="5698741"/>
              <a:ext cx="339154" cy="369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Canis familiaris familiaris">
              <a:extLst>
                <a:ext uri="{FF2B5EF4-FFF2-40B4-BE49-F238E27FC236}">
                  <a16:creationId xmlns:a16="http://schemas.microsoft.com/office/drawing/2014/main" id="{2243A242-05CD-C307-C429-3BED10CB41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0206" y="5404088"/>
              <a:ext cx="339154" cy="369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descr="Canis familiaris familiaris">
              <a:extLst>
                <a:ext uri="{FF2B5EF4-FFF2-40B4-BE49-F238E27FC236}">
                  <a16:creationId xmlns:a16="http://schemas.microsoft.com/office/drawing/2014/main" id="{A2E4244C-3D99-731A-1B0C-8EB1761480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292634" y="5156034"/>
              <a:ext cx="339155" cy="3693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2" descr="Canis familiaris familiaris">
              <a:extLst>
                <a:ext uri="{FF2B5EF4-FFF2-40B4-BE49-F238E27FC236}">
                  <a16:creationId xmlns:a16="http://schemas.microsoft.com/office/drawing/2014/main" id="{246D5616-2EAE-904C-B20B-4A1A000C0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973914" y="5779196"/>
              <a:ext cx="324584" cy="3534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72B6A72-A446-AD03-0D76-637776A14F11}"/>
              </a:ext>
            </a:extLst>
          </p:cNvPr>
          <p:cNvGrpSpPr/>
          <p:nvPr/>
        </p:nvGrpSpPr>
        <p:grpSpPr>
          <a:xfrm>
            <a:off x="7214082" y="395166"/>
            <a:ext cx="4969822" cy="6325847"/>
            <a:chOff x="7214082" y="395166"/>
            <a:chExt cx="4969822" cy="6325847"/>
          </a:xfrm>
        </p:grpSpPr>
        <p:pic>
          <p:nvPicPr>
            <p:cNvPr id="1032" name="Picture 8" descr="Flat map pemba island with caption Royalty Free Vector Image">
              <a:extLst>
                <a:ext uri="{FF2B5EF4-FFF2-40B4-BE49-F238E27FC236}">
                  <a16:creationId xmlns:a16="http://schemas.microsoft.com/office/drawing/2014/main" id="{B039AB9E-0FC6-1435-67E4-6F68843A845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7759"/>
            <a:stretch/>
          </p:blipFill>
          <p:spPr bwMode="auto">
            <a:xfrm>
              <a:off x="7738904" y="395166"/>
              <a:ext cx="4445000" cy="6325847"/>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2F1DE637-2882-A2FB-D056-56FF5D7BF189}"/>
                </a:ext>
              </a:extLst>
            </p:cNvPr>
            <p:cNvSpPr/>
            <p:nvPr/>
          </p:nvSpPr>
          <p:spPr>
            <a:xfrm>
              <a:off x="9976956" y="2144057"/>
              <a:ext cx="193265" cy="182856"/>
            </a:xfrm>
            <a:prstGeom prst="ellipse">
              <a:avLst/>
            </a:prstGeom>
            <a:solidFill>
              <a:srgbClr val="FF0000">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D14ED62-AAAE-650A-CEAA-12B0F2807F0D}"/>
                </a:ext>
              </a:extLst>
            </p:cNvPr>
            <p:cNvSpPr/>
            <p:nvPr/>
          </p:nvSpPr>
          <p:spPr>
            <a:xfrm>
              <a:off x="9837256" y="2439352"/>
              <a:ext cx="193265" cy="182856"/>
            </a:xfrm>
            <a:prstGeom prst="ellipse">
              <a:avLst/>
            </a:prstGeom>
            <a:solidFill>
              <a:srgbClr val="FF0000">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F9FF3CC-64A8-9AD4-39ED-C7E714D77D6D}"/>
                </a:ext>
              </a:extLst>
            </p:cNvPr>
            <p:cNvSpPr/>
            <p:nvPr/>
          </p:nvSpPr>
          <p:spPr>
            <a:xfrm>
              <a:off x="10002356" y="2518890"/>
              <a:ext cx="193265" cy="182856"/>
            </a:xfrm>
            <a:prstGeom prst="ellipse">
              <a:avLst/>
            </a:prstGeom>
            <a:solidFill>
              <a:srgbClr val="FF0000">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0BF3AEA-8145-8AE6-4FA0-1133DBE42347}"/>
                </a:ext>
              </a:extLst>
            </p:cNvPr>
            <p:cNvSpPr/>
            <p:nvPr/>
          </p:nvSpPr>
          <p:spPr>
            <a:xfrm>
              <a:off x="9837256" y="2303134"/>
              <a:ext cx="193265" cy="182856"/>
            </a:xfrm>
            <a:prstGeom prst="ellipse">
              <a:avLst/>
            </a:prstGeom>
            <a:solidFill>
              <a:srgbClr val="FF0000">
                <a:alpha val="8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78637C8-FAF6-A3CF-85D5-18AF1E479E9A}"/>
                </a:ext>
              </a:extLst>
            </p:cNvPr>
            <p:cNvSpPr txBox="1"/>
            <p:nvPr/>
          </p:nvSpPr>
          <p:spPr>
            <a:xfrm>
              <a:off x="7435567" y="856928"/>
              <a:ext cx="1377454" cy="369332"/>
            </a:xfrm>
            <a:prstGeom prst="rect">
              <a:avLst/>
            </a:prstGeom>
            <a:noFill/>
          </p:spPr>
          <p:txBody>
            <a:bodyPr wrap="square" rtlCol="0">
              <a:spAutoFit/>
            </a:bodyPr>
            <a:lstStyle/>
            <a:p>
              <a:r>
                <a:rPr lang="en-US" b="1" dirty="0">
                  <a:solidFill>
                    <a:srgbClr val="C00000"/>
                  </a:solidFill>
                </a:rPr>
                <a:t>Outbreak</a:t>
              </a:r>
            </a:p>
          </p:txBody>
        </p:sp>
        <p:pic>
          <p:nvPicPr>
            <p:cNvPr id="43" name="Graphic 42" descr="Arrow: Slight curve with solid fill">
              <a:extLst>
                <a:ext uri="{FF2B5EF4-FFF2-40B4-BE49-F238E27FC236}">
                  <a16:creationId xmlns:a16="http://schemas.microsoft.com/office/drawing/2014/main" id="{5BC69A15-4C3E-023D-0673-9138F04568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16889" y="2001574"/>
              <a:ext cx="1014810" cy="1014810"/>
            </a:xfrm>
            <a:prstGeom prst="rect">
              <a:avLst/>
            </a:prstGeom>
          </p:spPr>
        </p:pic>
        <p:sp>
          <p:nvSpPr>
            <p:cNvPr id="44" name="TextBox 43">
              <a:extLst>
                <a:ext uri="{FF2B5EF4-FFF2-40B4-BE49-F238E27FC236}">
                  <a16:creationId xmlns:a16="http://schemas.microsoft.com/office/drawing/2014/main" id="{3A0B79A2-DE80-BE11-FF60-BEBE2DD7200F}"/>
                </a:ext>
              </a:extLst>
            </p:cNvPr>
            <p:cNvSpPr txBox="1"/>
            <p:nvPr/>
          </p:nvSpPr>
          <p:spPr>
            <a:xfrm>
              <a:off x="7214082" y="1873816"/>
              <a:ext cx="1880623" cy="369332"/>
            </a:xfrm>
            <a:prstGeom prst="rect">
              <a:avLst/>
            </a:prstGeom>
            <a:noFill/>
          </p:spPr>
          <p:txBody>
            <a:bodyPr wrap="square" rtlCol="0">
              <a:spAutoFit/>
            </a:bodyPr>
            <a:lstStyle/>
            <a:p>
              <a:r>
                <a:rPr lang="en-US" dirty="0"/>
                <a:t>Introduction?</a:t>
              </a:r>
            </a:p>
          </p:txBody>
        </p:sp>
        <p:sp>
          <p:nvSpPr>
            <p:cNvPr id="48" name="Graphic 46" descr="Refresh with solid fill">
              <a:extLst>
                <a:ext uri="{FF2B5EF4-FFF2-40B4-BE49-F238E27FC236}">
                  <a16:creationId xmlns:a16="http://schemas.microsoft.com/office/drawing/2014/main" id="{0396B5D5-79FF-4A1C-0135-5C0E9DF1EA37}"/>
                </a:ext>
              </a:extLst>
            </p:cNvPr>
            <p:cNvSpPr/>
            <p:nvPr/>
          </p:nvSpPr>
          <p:spPr>
            <a:xfrm>
              <a:off x="10655762" y="2227596"/>
              <a:ext cx="809592" cy="1201452"/>
            </a:xfrm>
            <a:custGeom>
              <a:avLst/>
              <a:gdLst>
                <a:gd name="connsiteX0" fmla="*/ 0 w 471283"/>
                <a:gd name="connsiteY0" fmla="*/ 161583 h 511678"/>
                <a:gd name="connsiteX1" fmla="*/ 0 w 471283"/>
                <a:gd name="connsiteY1" fmla="*/ 20198 h 511678"/>
                <a:gd name="connsiteX2" fmla="*/ 45109 w 471283"/>
                <a:gd name="connsiteY2" fmla="*/ 65306 h 511678"/>
                <a:gd name="connsiteX3" fmla="*/ 215444 w 471283"/>
                <a:gd name="connsiteY3" fmla="*/ 0 h 511678"/>
                <a:gd name="connsiteX4" fmla="*/ 471283 w 471283"/>
                <a:gd name="connsiteY4" fmla="*/ 255839 h 511678"/>
                <a:gd name="connsiteX5" fmla="*/ 215444 w 471283"/>
                <a:gd name="connsiteY5" fmla="*/ 511679 h 511678"/>
                <a:gd name="connsiteX6" fmla="*/ 34336 w 471283"/>
                <a:gd name="connsiteY6" fmla="*/ 436947 h 511678"/>
                <a:gd name="connsiteX7" fmla="*/ 91564 w 471283"/>
                <a:gd name="connsiteY7" fmla="*/ 379719 h 511678"/>
                <a:gd name="connsiteX8" fmla="*/ 215444 w 471283"/>
                <a:gd name="connsiteY8" fmla="*/ 430887 h 511678"/>
                <a:gd name="connsiteX9" fmla="*/ 390492 w 471283"/>
                <a:gd name="connsiteY9" fmla="*/ 255839 h 511678"/>
                <a:gd name="connsiteX10" fmla="*/ 215444 w 471283"/>
                <a:gd name="connsiteY10" fmla="*/ 80791 h 511678"/>
                <a:gd name="connsiteX11" fmla="*/ 102336 w 471283"/>
                <a:gd name="connsiteY11" fmla="*/ 122534 h 511678"/>
                <a:gd name="connsiteX12" fmla="*/ 141385 w 471283"/>
                <a:gd name="connsiteY12" fmla="*/ 161583 h 511678"/>
                <a:gd name="connsiteX13" fmla="*/ 0 w 471283"/>
                <a:gd name="connsiteY13" fmla="*/ 161583 h 51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1283" h="511678">
                  <a:moveTo>
                    <a:pt x="0" y="161583"/>
                  </a:moveTo>
                  <a:lnTo>
                    <a:pt x="0" y="20198"/>
                  </a:lnTo>
                  <a:lnTo>
                    <a:pt x="45109" y="65306"/>
                  </a:lnTo>
                  <a:cubicBezTo>
                    <a:pt x="90217" y="24911"/>
                    <a:pt x="150137" y="0"/>
                    <a:pt x="215444" y="0"/>
                  </a:cubicBezTo>
                  <a:cubicBezTo>
                    <a:pt x="356829" y="0"/>
                    <a:pt x="471283" y="114454"/>
                    <a:pt x="471283" y="255839"/>
                  </a:cubicBezTo>
                  <a:cubicBezTo>
                    <a:pt x="471283" y="397224"/>
                    <a:pt x="356829" y="511679"/>
                    <a:pt x="215444" y="511679"/>
                  </a:cubicBezTo>
                  <a:cubicBezTo>
                    <a:pt x="144751" y="511679"/>
                    <a:pt x="80791" y="482728"/>
                    <a:pt x="34336" y="436947"/>
                  </a:cubicBezTo>
                  <a:lnTo>
                    <a:pt x="91564" y="379719"/>
                  </a:lnTo>
                  <a:cubicBezTo>
                    <a:pt x="123207" y="411363"/>
                    <a:pt x="166969" y="430887"/>
                    <a:pt x="215444" y="430887"/>
                  </a:cubicBezTo>
                  <a:cubicBezTo>
                    <a:pt x="311720" y="430887"/>
                    <a:pt x="390492" y="352116"/>
                    <a:pt x="390492" y="255839"/>
                  </a:cubicBezTo>
                  <a:cubicBezTo>
                    <a:pt x="390492" y="159563"/>
                    <a:pt x="311720" y="80791"/>
                    <a:pt x="215444" y="80791"/>
                  </a:cubicBezTo>
                  <a:cubicBezTo>
                    <a:pt x="172355" y="80791"/>
                    <a:pt x="132633" y="96276"/>
                    <a:pt x="102336" y="122534"/>
                  </a:cubicBezTo>
                  <a:lnTo>
                    <a:pt x="141385" y="161583"/>
                  </a:lnTo>
                  <a:lnTo>
                    <a:pt x="0" y="161583"/>
                  </a:lnTo>
                  <a:close/>
                </a:path>
              </a:pathLst>
            </a:custGeom>
            <a:gradFill flip="none" rotWithShape="1">
              <a:gsLst>
                <a:gs pos="0">
                  <a:srgbClr val="FF0000"/>
                </a:gs>
                <a:gs pos="46000">
                  <a:schemeClr val="accent3">
                    <a:lumMod val="45000"/>
                    <a:lumOff val="55000"/>
                  </a:schemeClr>
                </a:gs>
                <a:gs pos="83000">
                  <a:srgbClr val="FFFF00"/>
                </a:gs>
                <a:gs pos="99000">
                  <a:schemeClr val="bg1">
                    <a:lumMod val="50000"/>
                  </a:schemeClr>
                </a:gs>
              </a:gsLst>
              <a:lin ang="5400000" scaled="1"/>
              <a:tileRect/>
            </a:gradFill>
            <a:ln w="6648" cap="flat">
              <a:solidFill>
                <a:schemeClr val="tx1"/>
              </a:solidFill>
              <a:prstDash val="solid"/>
              <a:miter/>
            </a:ln>
          </p:spPr>
          <p:txBody>
            <a:bodyPr rtlCol="0" anchor="ctr"/>
            <a:lstStyle/>
            <a:p>
              <a:endParaRPr lang="en-US"/>
            </a:p>
          </p:txBody>
        </p:sp>
        <p:sp>
          <p:nvSpPr>
            <p:cNvPr id="49" name="Oval 48">
              <a:extLst>
                <a:ext uri="{FF2B5EF4-FFF2-40B4-BE49-F238E27FC236}">
                  <a16:creationId xmlns:a16="http://schemas.microsoft.com/office/drawing/2014/main" id="{A43432E1-E1C4-BDFF-5835-3B91AC9FEE83}"/>
                </a:ext>
              </a:extLst>
            </p:cNvPr>
            <p:cNvSpPr/>
            <p:nvPr/>
          </p:nvSpPr>
          <p:spPr>
            <a:xfrm>
              <a:off x="10164155" y="2978946"/>
              <a:ext cx="193265" cy="182856"/>
            </a:xfrm>
            <a:prstGeom prst="ellipse">
              <a:avLst/>
            </a:prstGeom>
            <a:solidFill>
              <a:schemeClr val="bg1">
                <a:lumMod val="65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3CEDBA8-C357-E750-D708-20D19E4BA01D}"/>
                </a:ext>
              </a:extLst>
            </p:cNvPr>
            <p:cNvSpPr/>
            <p:nvPr/>
          </p:nvSpPr>
          <p:spPr>
            <a:xfrm>
              <a:off x="9924347" y="2882130"/>
              <a:ext cx="193265" cy="182856"/>
            </a:xfrm>
            <a:prstGeom prst="ellipse">
              <a:avLst/>
            </a:prstGeom>
            <a:solidFill>
              <a:schemeClr val="bg1">
                <a:lumMod val="65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047BFBC-0D75-851E-D937-9DB755326744}"/>
                </a:ext>
              </a:extLst>
            </p:cNvPr>
            <p:cNvSpPr/>
            <p:nvPr/>
          </p:nvSpPr>
          <p:spPr>
            <a:xfrm>
              <a:off x="10227109" y="2699274"/>
              <a:ext cx="193265" cy="182856"/>
            </a:xfrm>
            <a:prstGeom prst="ellipse">
              <a:avLst/>
            </a:prstGeom>
            <a:solidFill>
              <a:schemeClr val="bg1">
                <a:lumMod val="65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F36086D-20D4-849B-1288-841BFCD5B877}"/>
                </a:ext>
              </a:extLst>
            </p:cNvPr>
            <p:cNvSpPr/>
            <p:nvPr/>
          </p:nvSpPr>
          <p:spPr>
            <a:xfrm>
              <a:off x="10033844" y="3197853"/>
              <a:ext cx="193265" cy="182856"/>
            </a:xfrm>
            <a:prstGeom prst="ellipse">
              <a:avLst/>
            </a:prstGeom>
            <a:solidFill>
              <a:schemeClr val="bg1">
                <a:lumMod val="65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50E877D-6407-9453-396B-02CB4AF1CB0C}"/>
                </a:ext>
              </a:extLst>
            </p:cNvPr>
            <p:cNvSpPr/>
            <p:nvPr/>
          </p:nvSpPr>
          <p:spPr>
            <a:xfrm>
              <a:off x="9781171" y="2989375"/>
              <a:ext cx="193265" cy="182856"/>
            </a:xfrm>
            <a:prstGeom prst="ellipse">
              <a:avLst/>
            </a:prstGeom>
            <a:solidFill>
              <a:schemeClr val="bg1">
                <a:lumMod val="65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A82F378-98B0-9420-2522-EE7731A6CF83}"/>
                </a:ext>
              </a:extLst>
            </p:cNvPr>
            <p:cNvSpPr/>
            <p:nvPr/>
          </p:nvSpPr>
          <p:spPr>
            <a:xfrm>
              <a:off x="10323741" y="3229313"/>
              <a:ext cx="193265" cy="182856"/>
            </a:xfrm>
            <a:prstGeom prst="ellipse">
              <a:avLst/>
            </a:prstGeom>
            <a:solidFill>
              <a:schemeClr val="bg1">
                <a:lumMod val="65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A96B334-6E77-DE29-1F07-05756795E715}"/>
                </a:ext>
              </a:extLst>
            </p:cNvPr>
            <p:cNvSpPr/>
            <p:nvPr/>
          </p:nvSpPr>
          <p:spPr>
            <a:xfrm>
              <a:off x="10271260" y="3893553"/>
              <a:ext cx="193265" cy="182856"/>
            </a:xfrm>
            <a:prstGeom prst="ellipse">
              <a:avLst/>
            </a:prstGeom>
            <a:solidFill>
              <a:schemeClr val="bg1">
                <a:lumMod val="65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1110110-3AFA-99B7-4FBC-11E71A0DC977}"/>
                </a:ext>
              </a:extLst>
            </p:cNvPr>
            <p:cNvSpPr/>
            <p:nvPr/>
          </p:nvSpPr>
          <p:spPr>
            <a:xfrm>
              <a:off x="10628328" y="3495524"/>
              <a:ext cx="193265" cy="182856"/>
            </a:xfrm>
            <a:prstGeom prst="ellipse">
              <a:avLst/>
            </a:prstGeom>
            <a:solidFill>
              <a:schemeClr val="bg1">
                <a:lumMod val="65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911CDF-4240-8754-942C-412FFB45E5AE}"/>
                </a:ext>
              </a:extLst>
            </p:cNvPr>
            <p:cNvSpPr txBox="1"/>
            <p:nvPr/>
          </p:nvSpPr>
          <p:spPr>
            <a:xfrm>
              <a:off x="10626000" y="1460234"/>
              <a:ext cx="1294026" cy="646331"/>
            </a:xfrm>
            <a:prstGeom prst="rect">
              <a:avLst/>
            </a:prstGeom>
            <a:solidFill>
              <a:schemeClr val="bg1">
                <a:alpha val="89992"/>
              </a:schemeClr>
            </a:solidFill>
          </p:spPr>
          <p:txBody>
            <a:bodyPr wrap="square" rtlCol="0">
              <a:spAutoFit/>
            </a:bodyPr>
            <a:lstStyle/>
            <a:p>
              <a:r>
                <a:rPr lang="en-US" dirty="0"/>
                <a:t>Cryptic circulation?</a:t>
              </a:r>
            </a:p>
          </p:txBody>
        </p:sp>
      </p:grpSp>
      <p:sp>
        <p:nvSpPr>
          <p:cNvPr id="9" name="Rectangle 8">
            <a:extLst>
              <a:ext uri="{FF2B5EF4-FFF2-40B4-BE49-F238E27FC236}">
                <a16:creationId xmlns:a16="http://schemas.microsoft.com/office/drawing/2014/main" id="{38770727-36AF-E5BC-9E0C-B036B34F518F}"/>
              </a:ext>
            </a:extLst>
          </p:cNvPr>
          <p:cNvSpPr/>
          <p:nvPr/>
        </p:nvSpPr>
        <p:spPr>
          <a:xfrm>
            <a:off x="9961404" y="5968771"/>
            <a:ext cx="1918614" cy="8892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21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C4E13-D44B-2EC1-CCB1-8CDF477745E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ACBF947-AED6-7625-2F6C-337166C33025}"/>
              </a:ext>
            </a:extLst>
          </p:cNvPr>
          <p:cNvSpPr txBox="1">
            <a:spLocks/>
          </p:cNvSpPr>
          <p:nvPr/>
        </p:nvSpPr>
        <p:spPr>
          <a:xfrm>
            <a:off x="3045183" y="-262938"/>
            <a:ext cx="8620915" cy="3396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3200" dirty="0">
              <a:solidFill>
                <a:prstClr val="black"/>
              </a:solidFill>
              <a:latin typeface="Calibri Light"/>
            </a:endParaRPr>
          </a:p>
          <a:p>
            <a:pPr marL="0" indent="0">
              <a:buNone/>
            </a:pPr>
            <a:r>
              <a:rPr lang="en-US" sz="3600" dirty="0"/>
              <a:t>Understanding Rabies on Pemba: A One Health Approach</a:t>
            </a:r>
            <a:endParaRPr lang="en-GB" sz="3600" dirty="0">
              <a:solidFill>
                <a:prstClr val="black"/>
              </a:solidFill>
              <a:latin typeface="Calibri Light"/>
            </a:endParaRPr>
          </a:p>
        </p:txBody>
      </p:sp>
      <p:sp>
        <p:nvSpPr>
          <p:cNvPr id="6" name="Slide Number Placeholder 3">
            <a:extLst>
              <a:ext uri="{FF2B5EF4-FFF2-40B4-BE49-F238E27FC236}">
                <a16:creationId xmlns:a16="http://schemas.microsoft.com/office/drawing/2014/main" id="{026CDED0-EAC4-DE2C-BF3E-D215549C09BA}"/>
              </a:ext>
            </a:extLst>
          </p:cNvPr>
          <p:cNvSpPr>
            <a:spLocks noGrp="1"/>
          </p:cNvSpPr>
          <p:nvPr>
            <p:ph type="sldNum" sz="quarter" idx="12"/>
          </p:nvPr>
        </p:nvSpPr>
        <p:spPr>
          <a:xfrm>
            <a:off x="8538158" y="4856649"/>
            <a:ext cx="2057400" cy="365125"/>
          </a:xfrm>
        </p:spPr>
        <p:txBody>
          <a:bodyPr/>
          <a:lstStyle/>
          <a:p>
            <a:fld id="{F109DA6F-E413-4FC3-BD06-2F82D7C2303E}" type="slidenum">
              <a:rPr lang="en-GB" smtClean="0">
                <a:solidFill>
                  <a:prstClr val="black">
                    <a:tint val="75000"/>
                  </a:prstClr>
                </a:solidFill>
                <a:latin typeface="Calibri"/>
              </a:rPr>
              <a:pPr/>
              <a:t>14</a:t>
            </a:fld>
            <a:endParaRPr lang="en-GB" dirty="0">
              <a:solidFill>
                <a:prstClr val="black">
                  <a:tint val="75000"/>
                </a:prstClr>
              </a:solidFill>
              <a:latin typeface="Calibri"/>
            </a:endParaRPr>
          </a:p>
        </p:txBody>
      </p:sp>
      <p:pic>
        <p:nvPicPr>
          <p:cNvPr id="8" name="Picture 7">
            <a:extLst>
              <a:ext uri="{FF2B5EF4-FFF2-40B4-BE49-F238E27FC236}">
                <a16:creationId xmlns:a16="http://schemas.microsoft.com/office/drawing/2014/main" id="{AEE7779B-6B40-784E-B691-6930585A6B1E}"/>
              </a:ext>
            </a:extLst>
          </p:cNvPr>
          <p:cNvPicPr>
            <a:picLocks noChangeAspect="1"/>
          </p:cNvPicPr>
          <p:nvPr/>
        </p:nvPicPr>
        <p:blipFill>
          <a:blip r:embed="rId3"/>
          <a:stretch>
            <a:fillRect/>
          </a:stretch>
        </p:blipFill>
        <p:spPr>
          <a:xfrm>
            <a:off x="3169178" y="2091766"/>
            <a:ext cx="6845830" cy="2539655"/>
          </a:xfrm>
          <a:prstGeom prst="rect">
            <a:avLst/>
          </a:prstGeom>
        </p:spPr>
      </p:pic>
      <p:grpSp>
        <p:nvGrpSpPr>
          <p:cNvPr id="9" name="Group 8">
            <a:extLst>
              <a:ext uri="{FF2B5EF4-FFF2-40B4-BE49-F238E27FC236}">
                <a16:creationId xmlns:a16="http://schemas.microsoft.com/office/drawing/2014/main" id="{2A769997-148E-AC64-1143-9098F473111F}"/>
              </a:ext>
            </a:extLst>
          </p:cNvPr>
          <p:cNvGrpSpPr/>
          <p:nvPr/>
        </p:nvGrpSpPr>
        <p:grpSpPr>
          <a:xfrm>
            <a:off x="10448195" y="2004857"/>
            <a:ext cx="1217903" cy="2565732"/>
            <a:chOff x="7807352" y="1236778"/>
            <a:chExt cx="1267742" cy="2901306"/>
          </a:xfrm>
        </p:grpSpPr>
        <p:pic>
          <p:nvPicPr>
            <p:cNvPr id="10" name="Picture 9">
              <a:extLst>
                <a:ext uri="{FF2B5EF4-FFF2-40B4-BE49-F238E27FC236}">
                  <a16:creationId xmlns:a16="http://schemas.microsoft.com/office/drawing/2014/main" id="{0E69CCB7-948B-22F3-18D7-34C0E3AC354E}"/>
                </a:ext>
              </a:extLst>
            </p:cNvPr>
            <p:cNvPicPr>
              <a:picLocks noChangeAspect="1"/>
            </p:cNvPicPr>
            <p:nvPr/>
          </p:nvPicPr>
          <p:blipFill>
            <a:blip r:embed="rId4"/>
            <a:stretch>
              <a:fillRect/>
            </a:stretch>
          </p:blipFill>
          <p:spPr>
            <a:xfrm>
              <a:off x="7807352" y="1608668"/>
              <a:ext cx="1267742" cy="2529416"/>
            </a:xfrm>
            <a:prstGeom prst="rect">
              <a:avLst/>
            </a:prstGeom>
            <a:ln>
              <a:solidFill>
                <a:schemeClr val="accent3"/>
              </a:solidFill>
            </a:ln>
          </p:spPr>
        </p:pic>
        <p:pic>
          <p:nvPicPr>
            <p:cNvPr id="11" name="Picture 10">
              <a:extLst>
                <a:ext uri="{FF2B5EF4-FFF2-40B4-BE49-F238E27FC236}">
                  <a16:creationId xmlns:a16="http://schemas.microsoft.com/office/drawing/2014/main" id="{A06D2603-DB1B-0ECC-C263-2F47E99530DE}"/>
                </a:ext>
              </a:extLst>
            </p:cNvPr>
            <p:cNvPicPr>
              <a:picLocks noChangeAspect="1"/>
            </p:cNvPicPr>
            <p:nvPr/>
          </p:nvPicPr>
          <p:blipFill>
            <a:blip r:embed="rId5"/>
            <a:stretch>
              <a:fillRect/>
            </a:stretch>
          </p:blipFill>
          <p:spPr>
            <a:xfrm>
              <a:off x="8177667" y="1236778"/>
              <a:ext cx="762000" cy="292485"/>
            </a:xfrm>
            <a:prstGeom prst="rect">
              <a:avLst/>
            </a:prstGeom>
            <a:ln>
              <a:solidFill>
                <a:schemeClr val="accent3"/>
              </a:solidFill>
            </a:ln>
          </p:spPr>
        </p:pic>
      </p:grpSp>
      <p:cxnSp>
        <p:nvCxnSpPr>
          <p:cNvPr id="12" name="Straight Connector 11">
            <a:extLst>
              <a:ext uri="{FF2B5EF4-FFF2-40B4-BE49-F238E27FC236}">
                <a16:creationId xmlns:a16="http://schemas.microsoft.com/office/drawing/2014/main" id="{DA06DCF4-5A02-1DC0-8498-6B509E9800E2}"/>
              </a:ext>
            </a:extLst>
          </p:cNvPr>
          <p:cNvCxnSpPr/>
          <p:nvPr/>
        </p:nvCxnSpPr>
        <p:spPr>
          <a:xfrm flipV="1">
            <a:off x="8975639" y="4751009"/>
            <a:ext cx="541867" cy="1"/>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EFEAEBEA-E593-1F85-73BD-D6C2BB836502}"/>
              </a:ext>
            </a:extLst>
          </p:cNvPr>
          <p:cNvSpPr txBox="1">
            <a:spLocks/>
          </p:cNvSpPr>
          <p:nvPr/>
        </p:nvSpPr>
        <p:spPr>
          <a:xfrm>
            <a:off x="6948244" y="4734961"/>
            <a:ext cx="4080933" cy="4730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gn="ctr">
              <a:spcBef>
                <a:spcPts val="0"/>
              </a:spcBef>
              <a:buNone/>
            </a:pPr>
            <a:r>
              <a:rPr lang="en-US" sz="1800" dirty="0">
                <a:solidFill>
                  <a:prstClr val="black"/>
                </a:solidFill>
                <a:latin typeface="Calibri Light"/>
                <a:cs typeface="Calibri Light"/>
              </a:rPr>
              <a:t>10 km</a:t>
            </a:r>
          </a:p>
          <a:p>
            <a:pPr marL="457200" lvl="1" indent="0" algn="ctr">
              <a:spcBef>
                <a:spcPts val="0"/>
              </a:spcBef>
              <a:buNone/>
            </a:pPr>
            <a:r>
              <a:rPr lang="en-US" sz="1800" dirty="0">
                <a:solidFill>
                  <a:prstClr val="black"/>
                </a:solidFill>
                <a:latin typeface="Calibri Light"/>
                <a:cs typeface="Calibri Light"/>
              </a:rPr>
              <a:t>~4,000 dogs</a:t>
            </a:r>
          </a:p>
        </p:txBody>
      </p:sp>
      <p:pic>
        <p:nvPicPr>
          <p:cNvPr id="16" name="Picture Placeholder 9">
            <a:extLst>
              <a:ext uri="{FF2B5EF4-FFF2-40B4-BE49-F238E27FC236}">
                <a16:creationId xmlns:a16="http://schemas.microsoft.com/office/drawing/2014/main" id="{BE7A5783-8C17-D4E0-3862-494141ED01C0}"/>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169178" y="4982036"/>
            <a:ext cx="1770872" cy="1561392"/>
          </a:xfrm>
          <a:prstGeom prst="rect">
            <a:avLst/>
          </a:prstGeom>
          <a:noFill/>
        </p:spPr>
      </p:pic>
      <p:sp>
        <p:nvSpPr>
          <p:cNvPr id="17" name="TextBox 16">
            <a:extLst>
              <a:ext uri="{FF2B5EF4-FFF2-40B4-BE49-F238E27FC236}">
                <a16:creationId xmlns:a16="http://schemas.microsoft.com/office/drawing/2014/main" id="{A6E2E8A7-919A-5560-BDD5-84BE9F970239}"/>
              </a:ext>
            </a:extLst>
          </p:cNvPr>
          <p:cNvSpPr txBox="1"/>
          <p:nvPr/>
        </p:nvSpPr>
        <p:spPr>
          <a:xfrm>
            <a:off x="4741852" y="5345091"/>
            <a:ext cx="3558829" cy="666977"/>
          </a:xfrm>
          <a:prstGeom prst="rect">
            <a:avLst/>
          </a:prstGeom>
          <a:noFill/>
        </p:spPr>
        <p:txBody>
          <a:bodyPr wrap="square" rtlCol="0">
            <a:spAutoFit/>
          </a:bodyPr>
          <a:lstStyle/>
          <a:p>
            <a:r>
              <a:rPr lang="en-US" sz="1867" dirty="0"/>
              <a:t>Rapidly sequenced outbreak cases in-country</a:t>
            </a:r>
          </a:p>
        </p:txBody>
      </p:sp>
      <p:sp>
        <p:nvSpPr>
          <p:cNvPr id="18" name="TextBox 17">
            <a:extLst>
              <a:ext uri="{FF2B5EF4-FFF2-40B4-BE49-F238E27FC236}">
                <a16:creationId xmlns:a16="http://schemas.microsoft.com/office/drawing/2014/main" id="{30EE4BA5-4339-C6E8-0FB3-BAEED74C99D3}"/>
              </a:ext>
            </a:extLst>
          </p:cNvPr>
          <p:cNvSpPr txBox="1"/>
          <p:nvPr/>
        </p:nvSpPr>
        <p:spPr>
          <a:xfrm>
            <a:off x="7472014" y="6168014"/>
            <a:ext cx="3331938" cy="369332"/>
          </a:xfrm>
          <a:prstGeom prst="rect">
            <a:avLst/>
          </a:prstGeom>
          <a:noFill/>
        </p:spPr>
        <p:txBody>
          <a:bodyPr wrap="none" rtlCol="0">
            <a:spAutoFit/>
          </a:bodyPr>
          <a:lstStyle/>
          <a:p>
            <a:r>
              <a:rPr lang="en-US" dirty="0" err="1"/>
              <a:t>Lushasi</a:t>
            </a:r>
            <a:r>
              <a:rPr lang="en-US" dirty="0"/>
              <a:t>/</a:t>
            </a:r>
            <a:r>
              <a:rPr lang="en-US" dirty="0" err="1"/>
              <a:t>Brunker</a:t>
            </a:r>
            <a:r>
              <a:rPr lang="en-US" dirty="0"/>
              <a:t> </a:t>
            </a:r>
            <a:r>
              <a:rPr lang="en-US" i="1" dirty="0"/>
              <a:t>et al </a:t>
            </a:r>
            <a:r>
              <a:rPr lang="en-US" dirty="0"/>
              <a:t>(2023), </a:t>
            </a:r>
            <a:r>
              <a:rPr lang="en-US" i="1" dirty="0" err="1"/>
              <a:t>Elife</a:t>
            </a:r>
            <a:endParaRPr lang="en-US" i="1" dirty="0"/>
          </a:p>
        </p:txBody>
      </p:sp>
      <p:pic>
        <p:nvPicPr>
          <p:cNvPr id="19" name="Picture 8">
            <a:extLst>
              <a:ext uri="{FF2B5EF4-FFF2-40B4-BE49-F238E27FC236}">
                <a16:creationId xmlns:a16="http://schemas.microsoft.com/office/drawing/2014/main" id="{5F68C968-B7FD-79A9-0977-F9BA90C57A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1" t="10510" r="50521" b="-10510"/>
          <a:stretch/>
        </p:blipFill>
        <p:spPr bwMode="auto">
          <a:xfrm>
            <a:off x="207117" y="2187127"/>
            <a:ext cx="2060844" cy="25294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1D52091-F61B-2849-7769-EFA43F8EE1E7}"/>
              </a:ext>
            </a:extLst>
          </p:cNvPr>
          <p:cNvSpPr txBox="1"/>
          <p:nvPr/>
        </p:nvSpPr>
        <p:spPr>
          <a:xfrm>
            <a:off x="673520" y="2918391"/>
            <a:ext cx="994759" cy="369332"/>
          </a:xfrm>
          <a:prstGeom prst="rect">
            <a:avLst/>
          </a:prstGeom>
          <a:noFill/>
        </p:spPr>
        <p:txBody>
          <a:bodyPr wrap="none" rtlCol="0">
            <a:spAutoFit/>
          </a:bodyPr>
          <a:lstStyle/>
          <a:p>
            <a:r>
              <a:rPr lang="en-US" dirty="0"/>
              <a:t>Tanzania</a:t>
            </a:r>
          </a:p>
        </p:txBody>
      </p:sp>
      <p:sp>
        <p:nvSpPr>
          <p:cNvPr id="2" name="TextBox 1">
            <a:extLst>
              <a:ext uri="{FF2B5EF4-FFF2-40B4-BE49-F238E27FC236}">
                <a16:creationId xmlns:a16="http://schemas.microsoft.com/office/drawing/2014/main" id="{8BA4DB1C-7190-FF6B-2D11-9A34FEECBB1E}"/>
              </a:ext>
            </a:extLst>
          </p:cNvPr>
          <p:cNvSpPr txBox="1"/>
          <p:nvPr/>
        </p:nvSpPr>
        <p:spPr>
          <a:xfrm>
            <a:off x="10496723" y="1639234"/>
            <a:ext cx="1064907" cy="369332"/>
          </a:xfrm>
          <a:prstGeom prst="rect">
            <a:avLst/>
          </a:prstGeom>
          <a:noFill/>
        </p:spPr>
        <p:txBody>
          <a:bodyPr wrap="none" rtlCol="0">
            <a:spAutoFit/>
          </a:bodyPr>
          <a:lstStyle/>
          <a:p>
            <a:r>
              <a:rPr lang="en-US" dirty="0">
                <a:solidFill>
                  <a:srgbClr val="C00000"/>
                </a:solidFill>
              </a:rPr>
              <a:t>Outbreak</a:t>
            </a:r>
          </a:p>
        </p:txBody>
      </p:sp>
      <p:sp>
        <p:nvSpPr>
          <p:cNvPr id="3" name="Rectangle 2">
            <a:extLst>
              <a:ext uri="{FF2B5EF4-FFF2-40B4-BE49-F238E27FC236}">
                <a16:creationId xmlns:a16="http://schemas.microsoft.com/office/drawing/2014/main" id="{B3B325DD-82AB-032F-AAB3-A5FB40C10FED}"/>
              </a:ext>
            </a:extLst>
          </p:cNvPr>
          <p:cNvSpPr/>
          <p:nvPr/>
        </p:nvSpPr>
        <p:spPr>
          <a:xfrm>
            <a:off x="10210800" y="1639234"/>
            <a:ext cx="1828800" cy="32174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frica CDC 2021 Speakers">
            <a:extLst>
              <a:ext uri="{FF2B5EF4-FFF2-40B4-BE49-F238E27FC236}">
                <a16:creationId xmlns:a16="http://schemas.microsoft.com/office/drawing/2014/main" id="{E74AE6CD-3C8D-837B-94BE-02D708AAAD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6630" y="5359239"/>
            <a:ext cx="127000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15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835F7D-9880-A549-9D6C-3838C3751C6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33310" t="49608"/>
          <a:stretch/>
        </p:blipFill>
        <p:spPr bwMode="auto">
          <a:xfrm>
            <a:off x="5805058" y="3243532"/>
            <a:ext cx="6302253" cy="36144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77A8378-C917-C235-B761-2B3A47016BD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33310" t="7755" b="54722"/>
          <a:stretch/>
        </p:blipFill>
        <p:spPr bwMode="auto">
          <a:xfrm>
            <a:off x="3765899" y="183865"/>
            <a:ext cx="6302253" cy="2691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FE81D4-259A-4655-F033-5CAE111C369C}"/>
              </a:ext>
            </a:extLst>
          </p:cNvPr>
          <p:cNvSpPr txBox="1"/>
          <p:nvPr/>
        </p:nvSpPr>
        <p:spPr>
          <a:xfrm>
            <a:off x="338983" y="1119673"/>
            <a:ext cx="3302507" cy="369332"/>
          </a:xfrm>
          <a:prstGeom prst="rect">
            <a:avLst/>
          </a:prstGeom>
          <a:noFill/>
        </p:spPr>
        <p:txBody>
          <a:bodyPr wrap="none" rtlCol="0">
            <a:spAutoFit/>
          </a:bodyPr>
          <a:lstStyle/>
          <a:p>
            <a:r>
              <a:rPr lang="en-GB" dirty="0">
                <a:solidFill>
                  <a:srgbClr val="212121"/>
                </a:solidFill>
                <a:latin typeface="Noto Serif" panose="020F0502020204030204" pitchFamily="34" charset="0"/>
              </a:rPr>
              <a:t>E</a:t>
            </a:r>
            <a:r>
              <a:rPr lang="en-GB" b="0" i="0" dirty="0">
                <a:solidFill>
                  <a:srgbClr val="212121"/>
                </a:solidFill>
                <a:effectLst/>
                <a:latin typeface="Noto Serif" panose="020F0502020204030204" pitchFamily="34" charset="0"/>
              </a:rPr>
              <a:t>ndemic period (2010–2014)</a:t>
            </a:r>
            <a:endParaRPr lang="en-US" dirty="0"/>
          </a:p>
        </p:txBody>
      </p:sp>
      <p:sp>
        <p:nvSpPr>
          <p:cNvPr id="11" name="TextBox 10">
            <a:extLst>
              <a:ext uri="{FF2B5EF4-FFF2-40B4-BE49-F238E27FC236}">
                <a16:creationId xmlns:a16="http://schemas.microsoft.com/office/drawing/2014/main" id="{3AA00ACF-1BDB-4815-3A32-4613520BA5A4}"/>
              </a:ext>
            </a:extLst>
          </p:cNvPr>
          <p:cNvSpPr txBox="1"/>
          <p:nvPr/>
        </p:nvSpPr>
        <p:spPr>
          <a:xfrm>
            <a:off x="2505636" y="4656377"/>
            <a:ext cx="2595582" cy="369332"/>
          </a:xfrm>
          <a:prstGeom prst="rect">
            <a:avLst/>
          </a:prstGeom>
          <a:noFill/>
        </p:spPr>
        <p:txBody>
          <a:bodyPr wrap="none" rtlCol="0">
            <a:spAutoFit/>
          </a:bodyPr>
          <a:lstStyle/>
          <a:p>
            <a:r>
              <a:rPr lang="en-GB" dirty="0">
                <a:solidFill>
                  <a:srgbClr val="212121"/>
                </a:solidFill>
                <a:latin typeface="Noto Serif" panose="02020600060500020200" pitchFamily="18" charset="0"/>
              </a:rPr>
              <a:t>O</a:t>
            </a:r>
            <a:r>
              <a:rPr lang="en-GB" b="0" i="0" dirty="0">
                <a:solidFill>
                  <a:srgbClr val="212121"/>
                </a:solidFill>
                <a:effectLst/>
                <a:latin typeface="Noto Serif" panose="02020600060500020200" pitchFamily="18" charset="0"/>
              </a:rPr>
              <a:t>utbreak (2016–2018)</a:t>
            </a:r>
            <a:endParaRPr lang="en-US" dirty="0"/>
          </a:p>
        </p:txBody>
      </p:sp>
      <p:sp>
        <p:nvSpPr>
          <p:cNvPr id="12" name="TextBox 11">
            <a:extLst>
              <a:ext uri="{FF2B5EF4-FFF2-40B4-BE49-F238E27FC236}">
                <a16:creationId xmlns:a16="http://schemas.microsoft.com/office/drawing/2014/main" id="{FA0BC542-EDAB-6754-F845-E494376FA9C4}"/>
              </a:ext>
            </a:extLst>
          </p:cNvPr>
          <p:cNvSpPr txBox="1"/>
          <p:nvPr/>
        </p:nvSpPr>
        <p:spPr>
          <a:xfrm>
            <a:off x="1664808" y="2980358"/>
            <a:ext cx="3735318" cy="369332"/>
          </a:xfrm>
          <a:prstGeom prst="rect">
            <a:avLst/>
          </a:prstGeom>
          <a:noFill/>
        </p:spPr>
        <p:txBody>
          <a:bodyPr wrap="none" rtlCol="0">
            <a:spAutoFit/>
          </a:bodyPr>
          <a:lstStyle/>
          <a:p>
            <a:r>
              <a:rPr lang="en-GB" i="1" dirty="0">
                <a:solidFill>
                  <a:srgbClr val="212121"/>
                </a:solidFill>
                <a:latin typeface="Noto Serif" panose="02020600060500020200" pitchFamily="18" charset="0"/>
              </a:rPr>
              <a:t>2 years no detected rabies cases </a:t>
            </a:r>
            <a:endParaRPr lang="en-US" i="1" dirty="0"/>
          </a:p>
        </p:txBody>
      </p:sp>
      <p:cxnSp>
        <p:nvCxnSpPr>
          <p:cNvPr id="14" name="Straight Connector 13">
            <a:extLst>
              <a:ext uri="{FF2B5EF4-FFF2-40B4-BE49-F238E27FC236}">
                <a16:creationId xmlns:a16="http://schemas.microsoft.com/office/drawing/2014/main" id="{842CA073-4269-21B3-B9A2-C869A3B01199}"/>
              </a:ext>
            </a:extLst>
          </p:cNvPr>
          <p:cNvCxnSpPr/>
          <p:nvPr/>
        </p:nvCxnSpPr>
        <p:spPr>
          <a:xfrm>
            <a:off x="1589746" y="2980358"/>
            <a:ext cx="746140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6C874DD-D330-2FA2-8430-E80636C61BDF}"/>
              </a:ext>
            </a:extLst>
          </p:cNvPr>
          <p:cNvCxnSpPr/>
          <p:nvPr/>
        </p:nvCxnSpPr>
        <p:spPr>
          <a:xfrm>
            <a:off x="1589746" y="3349690"/>
            <a:ext cx="746140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0995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E6A8F-11F5-A8F1-DA7B-37BD94D2CB7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2E12DBC-0609-B875-57D5-67FB361C5A9B}"/>
              </a:ext>
            </a:extLst>
          </p:cNvPr>
          <p:cNvSpPr txBox="1">
            <a:spLocks/>
          </p:cNvSpPr>
          <p:nvPr/>
        </p:nvSpPr>
        <p:spPr>
          <a:xfrm>
            <a:off x="482600" y="215900"/>
            <a:ext cx="1473200" cy="5943600"/>
          </a:xfrm>
          <a:prstGeom prst="rect">
            <a:avLst/>
          </a:prstGeom>
        </p:spPr>
        <p:txBody>
          <a:bodyPr vert="wordArtVert"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900" b="1" dirty="0">
                <a:solidFill>
                  <a:srgbClr val="FF0000"/>
                </a:solidFill>
              </a:rPr>
              <a:t>R</a:t>
            </a:r>
            <a:r>
              <a:rPr lang="en-US" sz="19900" b="1" dirty="0"/>
              <a:t>A</a:t>
            </a:r>
            <a:r>
              <a:rPr lang="en-US" sz="19900" dirty="0">
                <a:solidFill>
                  <a:srgbClr val="FF0000"/>
                </a:solidFill>
              </a:rPr>
              <a:t>GE</a:t>
            </a:r>
          </a:p>
        </p:txBody>
      </p:sp>
      <p:sp>
        <p:nvSpPr>
          <p:cNvPr id="2" name="TextBox 1">
            <a:extLst>
              <a:ext uri="{FF2B5EF4-FFF2-40B4-BE49-F238E27FC236}">
                <a16:creationId xmlns:a16="http://schemas.microsoft.com/office/drawing/2014/main" id="{8A4E9E84-7CEE-39B4-7E6A-29323ED6EE4D}"/>
              </a:ext>
            </a:extLst>
          </p:cNvPr>
          <p:cNvSpPr txBox="1"/>
          <p:nvPr/>
        </p:nvSpPr>
        <p:spPr>
          <a:xfrm>
            <a:off x="1574801" y="698500"/>
            <a:ext cx="1861407" cy="1015663"/>
          </a:xfrm>
          <a:prstGeom prst="rect">
            <a:avLst/>
          </a:prstGeom>
          <a:noFill/>
        </p:spPr>
        <p:txBody>
          <a:bodyPr wrap="none" rtlCol="0">
            <a:spAutoFit/>
          </a:bodyPr>
          <a:lstStyle/>
          <a:p>
            <a:r>
              <a:rPr lang="en-US" sz="6000" dirty="0" err="1">
                <a:solidFill>
                  <a:srgbClr val="FF0000"/>
                </a:solidFill>
              </a:rPr>
              <a:t>abies</a:t>
            </a:r>
            <a:endParaRPr lang="en-US" sz="6000" dirty="0">
              <a:solidFill>
                <a:srgbClr val="FF0000"/>
              </a:solidFill>
            </a:endParaRPr>
          </a:p>
        </p:txBody>
      </p:sp>
      <p:sp>
        <p:nvSpPr>
          <p:cNvPr id="9" name="TextBox 8">
            <a:extLst>
              <a:ext uri="{FF2B5EF4-FFF2-40B4-BE49-F238E27FC236}">
                <a16:creationId xmlns:a16="http://schemas.microsoft.com/office/drawing/2014/main" id="{5C66E04B-1D18-A978-E931-0EB11DE5D036}"/>
              </a:ext>
            </a:extLst>
          </p:cNvPr>
          <p:cNvSpPr txBox="1"/>
          <p:nvPr/>
        </p:nvSpPr>
        <p:spPr>
          <a:xfrm>
            <a:off x="1600200" y="3568700"/>
            <a:ext cx="2492990" cy="1015663"/>
          </a:xfrm>
          <a:prstGeom prst="rect">
            <a:avLst/>
          </a:prstGeom>
          <a:noFill/>
        </p:spPr>
        <p:txBody>
          <a:bodyPr wrap="none" rtlCol="0">
            <a:spAutoFit/>
          </a:bodyPr>
          <a:lstStyle/>
          <a:p>
            <a:r>
              <a:rPr lang="en-US" sz="6000" dirty="0" err="1">
                <a:solidFill>
                  <a:srgbClr val="FF0000"/>
                </a:solidFill>
              </a:rPr>
              <a:t>enomic</a:t>
            </a:r>
            <a:endParaRPr lang="en-US" sz="6000" dirty="0">
              <a:solidFill>
                <a:srgbClr val="FF0000"/>
              </a:solidFill>
            </a:endParaRPr>
          </a:p>
        </p:txBody>
      </p:sp>
      <p:sp>
        <p:nvSpPr>
          <p:cNvPr id="10" name="TextBox 9">
            <a:extLst>
              <a:ext uri="{FF2B5EF4-FFF2-40B4-BE49-F238E27FC236}">
                <a16:creationId xmlns:a16="http://schemas.microsoft.com/office/drawing/2014/main" id="{8B97FDB2-A6AB-E795-6BAF-264409F2FF41}"/>
              </a:ext>
            </a:extLst>
          </p:cNvPr>
          <p:cNvSpPr txBox="1"/>
          <p:nvPr/>
        </p:nvSpPr>
        <p:spPr>
          <a:xfrm>
            <a:off x="1600199" y="4953000"/>
            <a:ext cx="4039888" cy="1015663"/>
          </a:xfrm>
          <a:prstGeom prst="rect">
            <a:avLst/>
          </a:prstGeom>
          <a:noFill/>
        </p:spPr>
        <p:txBody>
          <a:bodyPr wrap="none" rtlCol="0">
            <a:spAutoFit/>
          </a:bodyPr>
          <a:lstStyle/>
          <a:p>
            <a:r>
              <a:rPr lang="en-US" sz="6000" dirty="0" err="1">
                <a:solidFill>
                  <a:srgbClr val="FF0000"/>
                </a:solidFill>
              </a:rPr>
              <a:t>pidemiology</a:t>
            </a:r>
            <a:endParaRPr lang="en-US" sz="6000" dirty="0">
              <a:solidFill>
                <a:srgbClr val="FF0000"/>
              </a:solidFill>
            </a:endParaRPr>
          </a:p>
        </p:txBody>
      </p:sp>
      <p:sp>
        <p:nvSpPr>
          <p:cNvPr id="4" name="TextBox 3">
            <a:extLst>
              <a:ext uri="{FF2B5EF4-FFF2-40B4-BE49-F238E27FC236}">
                <a16:creationId xmlns:a16="http://schemas.microsoft.com/office/drawing/2014/main" id="{A05A61CE-DB43-385D-7030-0581EB8D2CDA}"/>
              </a:ext>
            </a:extLst>
          </p:cNvPr>
          <p:cNvSpPr txBox="1"/>
          <p:nvPr/>
        </p:nvSpPr>
        <p:spPr>
          <a:xfrm>
            <a:off x="1600199" y="2082800"/>
            <a:ext cx="3009157" cy="1015663"/>
          </a:xfrm>
          <a:prstGeom prst="rect">
            <a:avLst/>
          </a:prstGeom>
          <a:noFill/>
        </p:spPr>
        <p:txBody>
          <a:bodyPr wrap="none" rtlCol="0">
            <a:spAutoFit/>
          </a:bodyPr>
          <a:lstStyle/>
          <a:p>
            <a:r>
              <a:rPr lang="en-US" sz="6000" b="1" dirty="0" err="1"/>
              <a:t>ccessible</a:t>
            </a:r>
            <a:endParaRPr lang="en-US" sz="6000" b="1" dirty="0"/>
          </a:p>
        </p:txBody>
      </p:sp>
      <p:pic>
        <p:nvPicPr>
          <p:cNvPr id="6" name="Picture 5" descr="Image">
            <a:extLst>
              <a:ext uri="{FF2B5EF4-FFF2-40B4-BE49-F238E27FC236}">
                <a16:creationId xmlns:a16="http://schemas.microsoft.com/office/drawing/2014/main" id="{BBAA3B9B-0253-CCB6-2494-521CD3ABC08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b="-2"/>
          <a:stretch/>
        </p:blipFill>
        <p:spPr bwMode="auto">
          <a:xfrm>
            <a:off x="6119537" y="1275107"/>
            <a:ext cx="5088446" cy="430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66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D1A9-4AB1-D444-8707-B9521A64E5C7}"/>
              </a:ext>
            </a:extLst>
          </p:cNvPr>
          <p:cNvSpPr>
            <a:spLocks noGrp="1"/>
          </p:cNvSpPr>
          <p:nvPr>
            <p:ph type="title"/>
          </p:nvPr>
        </p:nvSpPr>
        <p:spPr/>
        <p:txBody>
          <a:bodyPr>
            <a:normAutofit/>
          </a:bodyPr>
          <a:lstStyle/>
          <a:p>
            <a:r>
              <a:rPr lang="en-US" sz="3600" dirty="0"/>
              <a:t>The usual situation</a:t>
            </a:r>
          </a:p>
        </p:txBody>
      </p:sp>
      <p:pic>
        <p:nvPicPr>
          <p:cNvPr id="4" name="Picture 8" descr="mage result for cartoon airplane transparent background">
            <a:extLst>
              <a:ext uri="{FF2B5EF4-FFF2-40B4-BE49-F238E27FC236}">
                <a16:creationId xmlns:a16="http://schemas.microsoft.com/office/drawing/2014/main" id="{E99AFD85-C9C4-3D4B-983F-4D06C11A7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014" y="2637051"/>
            <a:ext cx="2497520" cy="999008"/>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Screen Shot 2015-12-21 at 15.45.49.png">
            <a:extLst>
              <a:ext uri="{FF2B5EF4-FFF2-40B4-BE49-F238E27FC236}">
                <a16:creationId xmlns:a16="http://schemas.microsoft.com/office/drawing/2014/main" id="{6B8E4D5E-AEBF-F64B-9EA7-DA0638DAB7A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743" y="1922093"/>
            <a:ext cx="3261442" cy="2478732"/>
          </a:xfrm>
          <a:prstGeom prst="rect">
            <a:avLst/>
          </a:prstGeom>
        </p:spPr>
      </p:pic>
      <p:cxnSp>
        <p:nvCxnSpPr>
          <p:cNvPr id="7" name="Straight Arrow Connector 6">
            <a:extLst>
              <a:ext uri="{FF2B5EF4-FFF2-40B4-BE49-F238E27FC236}">
                <a16:creationId xmlns:a16="http://schemas.microsoft.com/office/drawing/2014/main" id="{6E430FA9-75B1-8742-8DCA-0E6ECB32926F}"/>
              </a:ext>
            </a:extLst>
          </p:cNvPr>
          <p:cNvCxnSpPr>
            <a:cxnSpLocks/>
          </p:cNvCxnSpPr>
          <p:nvPr/>
        </p:nvCxnSpPr>
        <p:spPr>
          <a:xfrm>
            <a:off x="6965253" y="3136555"/>
            <a:ext cx="739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29A80B-3EC2-0F4B-B7C0-595C79D41388}"/>
              </a:ext>
            </a:extLst>
          </p:cNvPr>
          <p:cNvSpPr txBox="1"/>
          <p:nvPr/>
        </p:nvSpPr>
        <p:spPr>
          <a:xfrm>
            <a:off x="7334909" y="5558787"/>
            <a:ext cx="1256562" cy="369332"/>
          </a:xfrm>
          <a:prstGeom prst="rect">
            <a:avLst/>
          </a:prstGeom>
          <a:noFill/>
        </p:spPr>
        <p:txBody>
          <a:bodyPr wrap="none" rtlCol="0">
            <a:spAutoFit/>
          </a:bodyPr>
          <a:lstStyle/>
          <a:p>
            <a:r>
              <a:rPr lang="en-US" dirty="0"/>
              <a:t>3-6 months</a:t>
            </a:r>
          </a:p>
        </p:txBody>
      </p:sp>
      <p:sp>
        <p:nvSpPr>
          <p:cNvPr id="27" name="Left Brace 26">
            <a:extLst>
              <a:ext uri="{FF2B5EF4-FFF2-40B4-BE49-F238E27FC236}">
                <a16:creationId xmlns:a16="http://schemas.microsoft.com/office/drawing/2014/main" id="{5A34CE6E-33D1-DD45-B1E6-A3216168A8B5}"/>
              </a:ext>
            </a:extLst>
          </p:cNvPr>
          <p:cNvSpPr/>
          <p:nvPr/>
        </p:nvSpPr>
        <p:spPr>
          <a:xfrm rot="16200000">
            <a:off x="7515787" y="1040862"/>
            <a:ext cx="888782" cy="80499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B667A71-87D8-0A8B-BD37-34E5EDCAC658}"/>
              </a:ext>
            </a:extLst>
          </p:cNvPr>
          <p:cNvSpPr txBox="1"/>
          <p:nvPr/>
        </p:nvSpPr>
        <p:spPr>
          <a:xfrm>
            <a:off x="7865423" y="2907307"/>
            <a:ext cx="1352629" cy="646331"/>
          </a:xfrm>
          <a:prstGeom prst="rect">
            <a:avLst/>
          </a:prstGeom>
          <a:noFill/>
        </p:spPr>
        <p:txBody>
          <a:bodyPr wrap="square" rtlCol="0">
            <a:spAutoFit/>
          </a:bodyPr>
          <a:lstStyle/>
          <a:p>
            <a:r>
              <a:rPr lang="en-US" dirty="0"/>
              <a:t>Sequencing provider</a:t>
            </a:r>
          </a:p>
        </p:txBody>
      </p:sp>
      <p:cxnSp>
        <p:nvCxnSpPr>
          <p:cNvPr id="20" name="Straight Arrow Connector 19">
            <a:extLst>
              <a:ext uri="{FF2B5EF4-FFF2-40B4-BE49-F238E27FC236}">
                <a16:creationId xmlns:a16="http://schemas.microsoft.com/office/drawing/2014/main" id="{A021C44F-ED58-8888-E950-08361391FF1E}"/>
              </a:ext>
            </a:extLst>
          </p:cNvPr>
          <p:cNvCxnSpPr>
            <a:cxnSpLocks/>
          </p:cNvCxnSpPr>
          <p:nvPr/>
        </p:nvCxnSpPr>
        <p:spPr>
          <a:xfrm>
            <a:off x="9378912" y="3136555"/>
            <a:ext cx="739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4CC2CDC-04EB-752D-D441-0A307B5C6C5B}"/>
              </a:ext>
            </a:extLst>
          </p:cNvPr>
          <p:cNvSpPr txBox="1"/>
          <p:nvPr/>
        </p:nvSpPr>
        <p:spPr>
          <a:xfrm>
            <a:off x="10407570" y="2907306"/>
            <a:ext cx="1352629" cy="369332"/>
          </a:xfrm>
          <a:prstGeom prst="rect">
            <a:avLst/>
          </a:prstGeom>
          <a:noFill/>
        </p:spPr>
        <p:txBody>
          <a:bodyPr wrap="square" rtlCol="0">
            <a:spAutoFit/>
          </a:bodyPr>
          <a:lstStyle/>
          <a:p>
            <a:r>
              <a:rPr lang="en-US" dirty="0"/>
              <a:t>Answer</a:t>
            </a:r>
          </a:p>
        </p:txBody>
      </p:sp>
    </p:spTree>
    <p:extLst>
      <p:ext uri="{BB962C8B-B14F-4D97-AF65-F5344CB8AC3E}">
        <p14:creationId xmlns:p14="http://schemas.microsoft.com/office/powerpoint/2010/main" val="1556898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D1A9-4AB1-D444-8707-B9521A64E5C7}"/>
              </a:ext>
            </a:extLst>
          </p:cNvPr>
          <p:cNvSpPr>
            <a:spLocks noGrp="1"/>
          </p:cNvSpPr>
          <p:nvPr>
            <p:ph type="title"/>
          </p:nvPr>
        </p:nvSpPr>
        <p:spPr>
          <a:xfrm>
            <a:off x="2401783" y="479857"/>
            <a:ext cx="5842000" cy="1009651"/>
          </a:xfrm>
        </p:spPr>
        <p:txBody>
          <a:bodyPr>
            <a:normAutofit fontScale="90000"/>
          </a:bodyPr>
          <a:lstStyle/>
          <a:p>
            <a:r>
              <a:rPr lang="en-US" sz="3600" dirty="0"/>
              <a:t>Taking the lab to the sample</a:t>
            </a:r>
          </a:p>
        </p:txBody>
      </p:sp>
      <p:pic>
        <p:nvPicPr>
          <p:cNvPr id="12" name="Graphic 11" descr="DNA with solid fill">
            <a:extLst>
              <a:ext uri="{FF2B5EF4-FFF2-40B4-BE49-F238E27FC236}">
                <a16:creationId xmlns:a16="http://schemas.microsoft.com/office/drawing/2014/main" id="{1BA7A978-BB28-D34F-9B63-28F785DC6F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7295" y="2304251"/>
            <a:ext cx="739287" cy="739287"/>
          </a:xfrm>
          <a:prstGeom prst="rect">
            <a:avLst/>
          </a:prstGeom>
        </p:spPr>
      </p:pic>
      <p:sp>
        <p:nvSpPr>
          <p:cNvPr id="20" name="TextBox 19">
            <a:extLst>
              <a:ext uri="{FF2B5EF4-FFF2-40B4-BE49-F238E27FC236}">
                <a16:creationId xmlns:a16="http://schemas.microsoft.com/office/drawing/2014/main" id="{D3ECFB51-1656-5664-8E47-F7FDF01835B4}"/>
              </a:ext>
            </a:extLst>
          </p:cNvPr>
          <p:cNvSpPr txBox="1"/>
          <p:nvPr/>
        </p:nvSpPr>
        <p:spPr>
          <a:xfrm>
            <a:off x="9445148" y="5192352"/>
            <a:ext cx="1644617" cy="400110"/>
          </a:xfrm>
          <a:prstGeom prst="rect">
            <a:avLst/>
          </a:prstGeom>
          <a:noFill/>
        </p:spPr>
        <p:txBody>
          <a:bodyPr wrap="none" rtlCol="0">
            <a:spAutoFit/>
          </a:bodyPr>
          <a:lstStyle/>
          <a:p>
            <a:r>
              <a:rPr lang="en-US" sz="2000" dirty="0"/>
              <a:t>Result in days</a:t>
            </a:r>
          </a:p>
        </p:txBody>
      </p:sp>
      <p:pic>
        <p:nvPicPr>
          <p:cNvPr id="6" name="Picture Placeholder 9">
            <a:extLst>
              <a:ext uri="{FF2B5EF4-FFF2-40B4-BE49-F238E27FC236}">
                <a16:creationId xmlns:a16="http://schemas.microsoft.com/office/drawing/2014/main" id="{42D35F60-1689-CCA6-9BFF-AC41FF3ADACC}"/>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7697888" y="1578110"/>
            <a:ext cx="2201456" cy="1941042"/>
          </a:xfrm>
          <a:prstGeom prst="rect">
            <a:avLst/>
          </a:prstGeom>
          <a:noFill/>
        </p:spPr>
      </p:pic>
      <p:pic>
        <p:nvPicPr>
          <p:cNvPr id="8" name="Picture 7" descr="A computer with a keyboard&#10;&#10;Description automatically generated">
            <a:extLst>
              <a:ext uri="{FF2B5EF4-FFF2-40B4-BE49-F238E27FC236}">
                <a16:creationId xmlns:a16="http://schemas.microsoft.com/office/drawing/2014/main" id="{4A8F5AE3-2AA3-E3EC-997D-5D758E212C9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76978" y="4586605"/>
            <a:ext cx="1041821" cy="975079"/>
          </a:xfrm>
          <a:prstGeom prst="rect">
            <a:avLst/>
          </a:prstGeom>
        </p:spPr>
      </p:pic>
      <p:sp>
        <p:nvSpPr>
          <p:cNvPr id="9" name="Rounded Rectangle 8">
            <a:extLst>
              <a:ext uri="{FF2B5EF4-FFF2-40B4-BE49-F238E27FC236}">
                <a16:creationId xmlns:a16="http://schemas.microsoft.com/office/drawing/2014/main" id="{5E7A6E41-F44B-BD78-21E2-8519B89B5EDD}"/>
              </a:ext>
            </a:extLst>
          </p:cNvPr>
          <p:cNvSpPr/>
          <p:nvPr/>
        </p:nvSpPr>
        <p:spPr>
          <a:xfrm rot="21183160">
            <a:off x="8002293" y="4449652"/>
            <a:ext cx="2201455" cy="72333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1">
                    <a:lumMod val="75000"/>
                  </a:schemeClr>
                </a:solidFill>
              </a:rPr>
              <a:t>ATGTCATGGCTTTTAGATTGCCAATGATGATTGGCTTAGGGGCATAGTAGC</a:t>
            </a:r>
            <a:endParaRPr lang="en-US" sz="1000" dirty="0">
              <a:solidFill>
                <a:schemeClr val="accent1">
                  <a:lumMod val="75000"/>
                </a:schemeClr>
              </a:solidFill>
            </a:endParaRPr>
          </a:p>
        </p:txBody>
      </p:sp>
      <p:pic>
        <p:nvPicPr>
          <p:cNvPr id="15" name="Graphic 14" descr="Arrow: Slight curve with solid fill">
            <a:extLst>
              <a:ext uri="{FF2B5EF4-FFF2-40B4-BE49-F238E27FC236}">
                <a16:creationId xmlns:a16="http://schemas.microsoft.com/office/drawing/2014/main" id="{3963853B-F856-1592-FC55-8CB38E9F05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43783" y="4846269"/>
            <a:ext cx="914400" cy="914400"/>
          </a:xfrm>
          <a:prstGeom prst="rect">
            <a:avLst/>
          </a:prstGeom>
        </p:spPr>
      </p:pic>
      <p:pic>
        <p:nvPicPr>
          <p:cNvPr id="21" name="Graphic 20" descr="Arrow: Straight with solid fill">
            <a:extLst>
              <a:ext uri="{FF2B5EF4-FFF2-40B4-BE49-F238E27FC236}">
                <a16:creationId xmlns:a16="http://schemas.microsoft.com/office/drawing/2014/main" id="{7F1E836A-80F3-6F12-6CAB-62EC0B874E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200000">
            <a:off x="7786583" y="3330893"/>
            <a:ext cx="914400" cy="914400"/>
          </a:xfrm>
          <a:prstGeom prst="rect">
            <a:avLst/>
          </a:prstGeom>
        </p:spPr>
      </p:pic>
      <p:sp>
        <p:nvSpPr>
          <p:cNvPr id="24" name="TextBox 23">
            <a:extLst>
              <a:ext uri="{FF2B5EF4-FFF2-40B4-BE49-F238E27FC236}">
                <a16:creationId xmlns:a16="http://schemas.microsoft.com/office/drawing/2014/main" id="{CDE3DD9B-92D1-527D-94EA-6B630764285E}"/>
              </a:ext>
            </a:extLst>
          </p:cNvPr>
          <p:cNvSpPr txBox="1"/>
          <p:nvPr/>
        </p:nvSpPr>
        <p:spPr>
          <a:xfrm>
            <a:off x="6561161" y="6376427"/>
            <a:ext cx="6093500" cy="307777"/>
          </a:xfrm>
          <a:prstGeom prst="rect">
            <a:avLst/>
          </a:prstGeom>
          <a:noFill/>
        </p:spPr>
        <p:txBody>
          <a:bodyPr wrap="square">
            <a:spAutoFit/>
          </a:bodyPr>
          <a:lstStyle/>
          <a:p>
            <a:r>
              <a:rPr lang="en-US" sz="1400" dirty="0">
                <a:solidFill>
                  <a:schemeClr val="accent5">
                    <a:lumMod val="75000"/>
                  </a:schemeClr>
                </a:solidFill>
              </a:rPr>
              <a:t>Brunker </a:t>
            </a:r>
            <a:r>
              <a:rPr lang="en-US" sz="1400" i="1" dirty="0">
                <a:solidFill>
                  <a:schemeClr val="accent5">
                    <a:lumMod val="75000"/>
                  </a:schemeClr>
                </a:solidFill>
              </a:rPr>
              <a:t>et al </a:t>
            </a:r>
            <a:r>
              <a:rPr lang="en-US" sz="1400" dirty="0">
                <a:solidFill>
                  <a:schemeClr val="accent5">
                    <a:lumMod val="75000"/>
                  </a:schemeClr>
                </a:solidFill>
              </a:rPr>
              <a:t>(2020), </a:t>
            </a:r>
            <a:r>
              <a:rPr lang="en-US" sz="1400" i="1" dirty="0">
                <a:solidFill>
                  <a:schemeClr val="accent5">
                    <a:lumMod val="75000"/>
                  </a:schemeClr>
                </a:solidFill>
              </a:rPr>
              <a:t>Well. Open Res</a:t>
            </a:r>
            <a:r>
              <a:rPr lang="en-US" sz="1400" dirty="0">
                <a:solidFill>
                  <a:schemeClr val="accent5">
                    <a:lumMod val="75000"/>
                  </a:schemeClr>
                </a:solidFill>
              </a:rPr>
              <a:t>.; Bautista </a:t>
            </a:r>
            <a:r>
              <a:rPr lang="en-US" sz="1400" i="1" dirty="0">
                <a:solidFill>
                  <a:schemeClr val="accent5">
                    <a:lumMod val="75000"/>
                  </a:schemeClr>
                </a:solidFill>
              </a:rPr>
              <a:t>et al </a:t>
            </a:r>
            <a:r>
              <a:rPr lang="en-US" sz="1400" dirty="0">
                <a:solidFill>
                  <a:schemeClr val="accent5">
                    <a:lumMod val="75000"/>
                  </a:schemeClr>
                </a:solidFill>
              </a:rPr>
              <a:t>(2023</a:t>
            </a:r>
            <a:r>
              <a:rPr lang="en-US" sz="1400" i="1" dirty="0">
                <a:solidFill>
                  <a:schemeClr val="accent5">
                    <a:lumMod val="75000"/>
                  </a:schemeClr>
                </a:solidFill>
              </a:rPr>
              <a:t>), </a:t>
            </a:r>
            <a:r>
              <a:rPr lang="en-US" sz="1400" i="1" dirty="0" err="1">
                <a:solidFill>
                  <a:schemeClr val="accent5">
                    <a:lumMod val="75000"/>
                  </a:schemeClr>
                </a:solidFill>
              </a:rPr>
              <a:t>JoVE</a:t>
            </a:r>
            <a:r>
              <a:rPr lang="en-US" sz="1400" dirty="0">
                <a:solidFill>
                  <a:schemeClr val="accent5">
                    <a:lumMod val="75000"/>
                  </a:schemeClr>
                </a:solidFill>
              </a:rPr>
              <a:t>. </a:t>
            </a:r>
          </a:p>
        </p:txBody>
      </p:sp>
      <p:pic>
        <p:nvPicPr>
          <p:cNvPr id="4" name="Picture 3">
            <a:extLst>
              <a:ext uri="{FF2B5EF4-FFF2-40B4-BE49-F238E27FC236}">
                <a16:creationId xmlns:a16="http://schemas.microsoft.com/office/drawing/2014/main" id="{81F4786A-CACE-5A1D-1DB2-BD056B8282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842" y="1489508"/>
            <a:ext cx="3738272" cy="49523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1920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B8FFF277-A13A-BF4E-8625-A1EADB392A7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7C6F41-D951-964C-AE6A-719E2F36AEB1}"/>
              </a:ext>
            </a:extLst>
          </p:cNvPr>
          <p:cNvPicPr>
            <a:picLocks noChangeAspect="1"/>
          </p:cNvPicPr>
          <p:nvPr/>
        </p:nvPicPr>
        <p:blipFill rotWithShape="1">
          <a:blip r:embed="rId4">
            <a:extLst>
              <a:ext uri="{28A0092B-C50C-407E-A947-70E740481C1C}">
                <a14:useLocalDpi xmlns:a14="http://schemas.microsoft.com/office/drawing/2010/main"/>
              </a:ext>
            </a:extLst>
          </a:blip>
          <a:srcRect b="-3"/>
          <a:stretch/>
        </p:blipFill>
        <p:spPr>
          <a:xfrm>
            <a:off x="20" y="3469102"/>
            <a:ext cx="4003019" cy="3388893"/>
          </a:xfrm>
          <a:prstGeom prst="rect">
            <a:avLst/>
          </a:prstGeom>
        </p:spPr>
      </p:pic>
      <p:pic>
        <p:nvPicPr>
          <p:cNvPr id="39" name="Picture Placeholder 9">
            <a:extLst>
              <a:ext uri="{FF2B5EF4-FFF2-40B4-BE49-F238E27FC236}">
                <a16:creationId xmlns:a16="http://schemas.microsoft.com/office/drawing/2014/main" id="{466E01EA-2061-B147-AFA7-BA8BCEF4C3C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 b="-1"/>
          <a:stretch/>
        </p:blipFill>
        <p:spPr>
          <a:xfrm>
            <a:off x="4094479" y="3469102"/>
            <a:ext cx="4014047" cy="3383280"/>
          </a:xfrm>
          <a:prstGeom prst="rect">
            <a:avLst/>
          </a:prstGeom>
          <a:noFill/>
        </p:spPr>
      </p:pic>
      <p:pic>
        <p:nvPicPr>
          <p:cNvPr id="2" name="Picture 12" descr="Image">
            <a:extLst>
              <a:ext uri="{FF2B5EF4-FFF2-40B4-BE49-F238E27FC236}">
                <a16:creationId xmlns:a16="http://schemas.microsoft.com/office/drawing/2014/main" id="{04450EFB-97E3-D0A9-58A3-3F311D141DEA}"/>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1"/>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circular chart with different colored circles&#10;&#10;Description automatically generated with medium confidence">
            <a:extLst>
              <a:ext uri="{FF2B5EF4-FFF2-40B4-BE49-F238E27FC236}">
                <a16:creationId xmlns:a16="http://schemas.microsoft.com/office/drawing/2014/main" id="{7D619419-B023-2CF3-C729-F1447BE615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8526" y="3429000"/>
            <a:ext cx="3593192" cy="3490530"/>
          </a:xfrm>
          <a:prstGeom prst="rect">
            <a:avLst/>
          </a:prstGeom>
        </p:spPr>
      </p:pic>
      <p:pic>
        <p:nvPicPr>
          <p:cNvPr id="6146" name="Picture 2" descr="Research Fellows – GeMVi">
            <a:extLst>
              <a:ext uri="{FF2B5EF4-FFF2-40B4-BE49-F238E27FC236}">
                <a16:creationId xmlns:a16="http://schemas.microsoft.com/office/drawing/2014/main" id="{A0D6776A-251F-E6A2-1BFF-CFD9CFF887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9194" y="0"/>
            <a:ext cx="393361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254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403CA-D04F-E1D8-CAE0-697C1C27C0DD}"/>
              </a:ext>
            </a:extLst>
          </p:cNvPr>
          <p:cNvSpPr>
            <a:spLocks noGrp="1"/>
          </p:cNvSpPr>
          <p:nvPr>
            <p:ph type="title"/>
          </p:nvPr>
        </p:nvSpPr>
        <p:spPr>
          <a:xfrm>
            <a:off x="2549236" y="533614"/>
            <a:ext cx="9210963" cy="888786"/>
          </a:xfrm>
        </p:spPr>
        <p:txBody>
          <a:bodyPr anchor="t">
            <a:normAutofit/>
          </a:bodyPr>
          <a:lstStyle/>
          <a:p>
            <a:r>
              <a:rPr lang="en-US" dirty="0"/>
              <a:t>Dr Grace Kia</a:t>
            </a:r>
          </a:p>
        </p:txBody>
      </p:sp>
      <p:pic>
        <p:nvPicPr>
          <p:cNvPr id="6" name="Picture 2" descr="Grace Kia (DVM,MSc,PhD, FCVSN) - Public health veterinarian reseacher &amp;  lecturer - ABU,Zaria | LinkedIn">
            <a:extLst>
              <a:ext uri="{FF2B5EF4-FFF2-40B4-BE49-F238E27FC236}">
                <a16:creationId xmlns:a16="http://schemas.microsoft.com/office/drawing/2014/main" id="{F7432704-1698-93E1-AC84-0E7F3CCB8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062" y="1627188"/>
            <a:ext cx="4606925" cy="4606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Vice-Chancellor at Ahmadu Bello University, Zaria - Hotjobsng">
            <a:extLst>
              <a:ext uri="{FF2B5EF4-FFF2-40B4-BE49-F238E27FC236}">
                <a16:creationId xmlns:a16="http://schemas.microsoft.com/office/drawing/2014/main" id="{8C5D8BE3-EF42-846F-5FB0-D5D5D0323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629" y="2705021"/>
            <a:ext cx="2451258" cy="2451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933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13F06C5-5E67-F56B-6807-5013D5B61ECC}"/>
              </a:ext>
            </a:extLst>
          </p:cNvPr>
          <p:cNvSpPr>
            <a:spLocks noGrp="1"/>
          </p:cNvSpPr>
          <p:nvPr>
            <p:ph type="title"/>
          </p:nvPr>
        </p:nvSpPr>
        <p:spPr/>
        <p:txBody>
          <a:bodyPr/>
          <a:lstStyle/>
          <a:p>
            <a:r>
              <a:rPr lang="en-US" dirty="0"/>
              <a:t>In-country sequencing</a:t>
            </a:r>
          </a:p>
        </p:txBody>
      </p:sp>
      <p:grpSp>
        <p:nvGrpSpPr>
          <p:cNvPr id="6" name="Group 5">
            <a:extLst>
              <a:ext uri="{FF2B5EF4-FFF2-40B4-BE49-F238E27FC236}">
                <a16:creationId xmlns:a16="http://schemas.microsoft.com/office/drawing/2014/main" id="{05F6A594-4C0B-16C3-04F8-C21D1B9D225C}"/>
              </a:ext>
            </a:extLst>
          </p:cNvPr>
          <p:cNvGrpSpPr/>
          <p:nvPr/>
        </p:nvGrpSpPr>
        <p:grpSpPr>
          <a:xfrm>
            <a:off x="-65967" y="4323"/>
            <a:ext cx="12185882" cy="6047804"/>
            <a:chOff x="6118" y="594984"/>
            <a:chExt cx="12185882" cy="6047804"/>
          </a:xfrm>
        </p:grpSpPr>
        <p:pic>
          <p:nvPicPr>
            <p:cNvPr id="8" name="Picture 6" descr="flat global south map watercolour">
              <a:extLst>
                <a:ext uri="{FF2B5EF4-FFF2-40B4-BE49-F238E27FC236}">
                  <a16:creationId xmlns:a16="http://schemas.microsoft.com/office/drawing/2014/main" id="{D7FD2754-489D-BB72-5EC3-5904ECDBFC4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118" y="594984"/>
              <a:ext cx="12185882" cy="6047804"/>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DB3ECEFF-E85C-66F6-8FFE-CA5DCF6C7990}"/>
                </a:ext>
              </a:extLst>
            </p:cNvPr>
            <p:cNvSpPr/>
            <p:nvPr/>
          </p:nvSpPr>
          <p:spPr>
            <a:xfrm>
              <a:off x="7974767" y="4317167"/>
              <a:ext cx="284813" cy="244849"/>
            </a:xfrm>
            <a:prstGeom prst="ellips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3F2B75-4D2F-7030-E87C-1FFC01EFBB47}"/>
                </a:ext>
              </a:extLst>
            </p:cNvPr>
            <p:cNvSpPr/>
            <p:nvPr/>
          </p:nvSpPr>
          <p:spPr>
            <a:xfrm>
              <a:off x="6689217" y="3765320"/>
              <a:ext cx="284813" cy="244849"/>
            </a:xfrm>
            <a:prstGeom prst="ellips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4DFF1D4-06AC-63D6-2954-0A0173687E3F}"/>
                </a:ext>
              </a:extLst>
            </p:cNvPr>
            <p:cNvSpPr/>
            <p:nvPr/>
          </p:nvSpPr>
          <p:spPr>
            <a:xfrm>
              <a:off x="11101465" y="3652065"/>
              <a:ext cx="284813" cy="244849"/>
            </a:xfrm>
            <a:prstGeom prst="ellips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291F50-9EEB-43C2-7C3F-32DF2E29BB64}"/>
                </a:ext>
              </a:extLst>
            </p:cNvPr>
            <p:cNvSpPr/>
            <p:nvPr/>
          </p:nvSpPr>
          <p:spPr>
            <a:xfrm>
              <a:off x="3047999" y="4781329"/>
              <a:ext cx="284813" cy="244849"/>
            </a:xfrm>
            <a:prstGeom prst="ellips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C20BE28-0CCB-A3A9-1EB8-87831BCF811D}"/>
                </a:ext>
              </a:extLst>
            </p:cNvPr>
            <p:cNvSpPr/>
            <p:nvPr/>
          </p:nvSpPr>
          <p:spPr>
            <a:xfrm>
              <a:off x="8117173" y="4590257"/>
              <a:ext cx="284813" cy="244849"/>
            </a:xfrm>
            <a:prstGeom prst="ellips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B04592A-B997-52BF-16AD-C678BDB932DC}"/>
                </a:ext>
              </a:extLst>
            </p:cNvPr>
            <p:cNvSpPr txBox="1"/>
            <p:nvPr/>
          </p:nvSpPr>
          <p:spPr>
            <a:xfrm>
              <a:off x="8401986" y="4476213"/>
              <a:ext cx="1013867" cy="369332"/>
            </a:xfrm>
            <a:prstGeom prst="rect">
              <a:avLst/>
            </a:prstGeom>
            <a:solidFill>
              <a:schemeClr val="bg1">
                <a:alpha val="74000"/>
              </a:schemeClr>
            </a:solidFill>
          </p:spPr>
          <p:txBody>
            <a:bodyPr wrap="none" rtlCol="0">
              <a:spAutoFit/>
            </a:bodyPr>
            <a:lstStyle/>
            <a:p>
              <a:r>
                <a:rPr lang="en-US" b="1" dirty="0"/>
                <a:t>Tanzania</a:t>
              </a:r>
            </a:p>
          </p:txBody>
        </p:sp>
        <p:sp>
          <p:nvSpPr>
            <p:cNvPr id="18" name="TextBox 17">
              <a:extLst>
                <a:ext uri="{FF2B5EF4-FFF2-40B4-BE49-F238E27FC236}">
                  <a16:creationId xmlns:a16="http://schemas.microsoft.com/office/drawing/2014/main" id="{27F4D700-6F39-5788-D21B-B6FF91D7AC1D}"/>
                </a:ext>
              </a:extLst>
            </p:cNvPr>
            <p:cNvSpPr txBox="1"/>
            <p:nvPr/>
          </p:nvSpPr>
          <p:spPr>
            <a:xfrm>
              <a:off x="2388042" y="4697501"/>
              <a:ext cx="624979" cy="369332"/>
            </a:xfrm>
            <a:prstGeom prst="rect">
              <a:avLst/>
            </a:prstGeom>
            <a:solidFill>
              <a:schemeClr val="bg1">
                <a:alpha val="82000"/>
              </a:schemeClr>
            </a:solidFill>
          </p:spPr>
          <p:txBody>
            <a:bodyPr wrap="none" rtlCol="0">
              <a:spAutoFit/>
            </a:bodyPr>
            <a:lstStyle/>
            <a:p>
              <a:r>
                <a:rPr lang="en-US" b="1" dirty="0"/>
                <a:t>Peru</a:t>
              </a:r>
            </a:p>
          </p:txBody>
        </p:sp>
        <p:sp>
          <p:nvSpPr>
            <p:cNvPr id="19" name="TextBox 18">
              <a:extLst>
                <a:ext uri="{FF2B5EF4-FFF2-40B4-BE49-F238E27FC236}">
                  <a16:creationId xmlns:a16="http://schemas.microsoft.com/office/drawing/2014/main" id="{6E087148-A794-AD56-2D21-4BBBABD989A2}"/>
                </a:ext>
              </a:extLst>
            </p:cNvPr>
            <p:cNvSpPr txBox="1"/>
            <p:nvPr/>
          </p:nvSpPr>
          <p:spPr>
            <a:xfrm>
              <a:off x="6575684" y="3410978"/>
              <a:ext cx="866648" cy="369332"/>
            </a:xfrm>
            <a:prstGeom prst="rect">
              <a:avLst/>
            </a:prstGeom>
            <a:solidFill>
              <a:schemeClr val="bg1">
                <a:alpha val="52000"/>
              </a:schemeClr>
            </a:solidFill>
          </p:spPr>
          <p:txBody>
            <a:bodyPr wrap="none" rtlCol="0">
              <a:spAutoFit/>
            </a:bodyPr>
            <a:lstStyle/>
            <a:p>
              <a:r>
                <a:rPr lang="en-US" b="1" dirty="0"/>
                <a:t>Nigeria</a:t>
              </a:r>
            </a:p>
          </p:txBody>
        </p:sp>
        <p:sp>
          <p:nvSpPr>
            <p:cNvPr id="21" name="TextBox 20">
              <a:extLst>
                <a:ext uri="{FF2B5EF4-FFF2-40B4-BE49-F238E27FC236}">
                  <a16:creationId xmlns:a16="http://schemas.microsoft.com/office/drawing/2014/main" id="{0114CF97-F4C2-93EA-A865-33562B91BE2B}"/>
                </a:ext>
              </a:extLst>
            </p:cNvPr>
            <p:cNvSpPr txBox="1"/>
            <p:nvPr/>
          </p:nvSpPr>
          <p:spPr>
            <a:xfrm>
              <a:off x="8259579" y="4130034"/>
              <a:ext cx="761170" cy="369332"/>
            </a:xfrm>
            <a:prstGeom prst="rect">
              <a:avLst/>
            </a:prstGeom>
            <a:solidFill>
              <a:schemeClr val="bg1">
                <a:alpha val="77000"/>
              </a:schemeClr>
            </a:solidFill>
          </p:spPr>
          <p:txBody>
            <a:bodyPr wrap="none" rtlCol="0">
              <a:spAutoFit/>
            </a:bodyPr>
            <a:lstStyle/>
            <a:p>
              <a:r>
                <a:rPr lang="en-US" b="1" dirty="0"/>
                <a:t>Kenya</a:t>
              </a:r>
            </a:p>
          </p:txBody>
        </p:sp>
        <p:sp>
          <p:nvSpPr>
            <p:cNvPr id="23" name="TextBox 22">
              <a:extLst>
                <a:ext uri="{FF2B5EF4-FFF2-40B4-BE49-F238E27FC236}">
                  <a16:creationId xmlns:a16="http://schemas.microsoft.com/office/drawing/2014/main" id="{40084668-E1D4-9514-7FEF-2E46A612B6F1}"/>
                </a:ext>
              </a:extLst>
            </p:cNvPr>
            <p:cNvSpPr txBox="1"/>
            <p:nvPr/>
          </p:nvSpPr>
          <p:spPr>
            <a:xfrm>
              <a:off x="6936153" y="4997310"/>
              <a:ext cx="896207" cy="369332"/>
            </a:xfrm>
            <a:prstGeom prst="rect">
              <a:avLst/>
            </a:prstGeom>
            <a:solidFill>
              <a:schemeClr val="bg1">
                <a:alpha val="74000"/>
              </a:schemeClr>
            </a:solidFill>
          </p:spPr>
          <p:txBody>
            <a:bodyPr wrap="none" rtlCol="0">
              <a:spAutoFit/>
            </a:bodyPr>
            <a:lstStyle/>
            <a:p>
              <a:r>
                <a:rPr lang="en-US" b="1" dirty="0"/>
                <a:t>Malawi</a:t>
              </a:r>
            </a:p>
          </p:txBody>
        </p:sp>
        <p:sp>
          <p:nvSpPr>
            <p:cNvPr id="24" name="TextBox 23">
              <a:extLst>
                <a:ext uri="{FF2B5EF4-FFF2-40B4-BE49-F238E27FC236}">
                  <a16:creationId xmlns:a16="http://schemas.microsoft.com/office/drawing/2014/main" id="{FFB47C38-D3C0-9291-D363-A86CBFD2D172}"/>
                </a:ext>
              </a:extLst>
            </p:cNvPr>
            <p:cNvSpPr txBox="1"/>
            <p:nvPr/>
          </p:nvSpPr>
          <p:spPr>
            <a:xfrm>
              <a:off x="10484950" y="3315771"/>
              <a:ext cx="1233030" cy="369332"/>
            </a:xfrm>
            <a:prstGeom prst="rect">
              <a:avLst/>
            </a:prstGeom>
            <a:solidFill>
              <a:schemeClr val="bg1">
                <a:alpha val="76000"/>
              </a:schemeClr>
            </a:solidFill>
          </p:spPr>
          <p:txBody>
            <a:bodyPr wrap="none" rtlCol="0">
              <a:spAutoFit/>
            </a:bodyPr>
            <a:lstStyle/>
            <a:p>
              <a:r>
                <a:rPr lang="en-US" b="1" dirty="0"/>
                <a:t>Philippines</a:t>
              </a:r>
            </a:p>
          </p:txBody>
        </p:sp>
        <p:sp>
          <p:nvSpPr>
            <p:cNvPr id="30" name="Oval 29">
              <a:extLst>
                <a:ext uri="{FF2B5EF4-FFF2-40B4-BE49-F238E27FC236}">
                  <a16:creationId xmlns:a16="http://schemas.microsoft.com/office/drawing/2014/main" id="{6FAB23AC-FFCF-B0E6-2735-D9C190F1AA82}"/>
                </a:ext>
              </a:extLst>
            </p:cNvPr>
            <p:cNvSpPr/>
            <p:nvPr/>
          </p:nvSpPr>
          <p:spPr>
            <a:xfrm>
              <a:off x="7852346" y="4823596"/>
              <a:ext cx="284813" cy="244849"/>
            </a:xfrm>
            <a:prstGeom prst="ellips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1" name="Picture 38" descr="Research Institute for Tropical Medicine - Wikipedia">
            <a:extLst>
              <a:ext uri="{FF2B5EF4-FFF2-40B4-BE49-F238E27FC236}">
                <a16:creationId xmlns:a16="http://schemas.microsoft.com/office/drawing/2014/main" id="{C8C94E67-DE5F-F912-71AD-621160BAC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2712" y="5896869"/>
            <a:ext cx="627063" cy="7901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4" descr="Ifakara Health Research and Development Centre | Malaria in Pregnancy  Consortium">
            <a:extLst>
              <a:ext uri="{FF2B5EF4-FFF2-40B4-BE49-F238E27FC236}">
                <a16:creationId xmlns:a16="http://schemas.microsoft.com/office/drawing/2014/main" id="{746BD612-483D-57E2-805A-A7D1142B2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0891" y="6063475"/>
            <a:ext cx="1603518" cy="7064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6" descr="KEMRI-Wellcome Trust Research Programme (KWTRP) – Nurse. – Career Associated">
            <a:extLst>
              <a:ext uri="{FF2B5EF4-FFF2-40B4-BE49-F238E27FC236}">
                <a16:creationId xmlns:a16="http://schemas.microsoft.com/office/drawing/2014/main" id="{07B7A91F-F701-247E-B06B-05C11A0A7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0348" y="6173898"/>
            <a:ext cx="1182453" cy="6006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Vice-Chancellor at Ahmadu Bello University, Zaria - Hotjobsng">
            <a:extLst>
              <a:ext uri="{FF2B5EF4-FFF2-40B4-BE49-F238E27FC236}">
                <a16:creationId xmlns:a16="http://schemas.microsoft.com/office/drawing/2014/main" id="{DFAD1939-4AB1-5A0C-08AF-2C8DA56987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7326" y="5953107"/>
            <a:ext cx="820194" cy="8201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0" descr="FETPAFI Philippines - About Us">
            <a:extLst>
              <a:ext uri="{FF2B5EF4-FFF2-40B4-BE49-F238E27FC236}">
                <a16:creationId xmlns:a16="http://schemas.microsoft.com/office/drawing/2014/main" id="{09D6BDC7-0472-3AFB-241C-DC9CA81E1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8015" y="6050216"/>
            <a:ext cx="780396" cy="5574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0" descr="Presentación de PowerPoint">
            <a:extLst>
              <a:ext uri="{FF2B5EF4-FFF2-40B4-BE49-F238E27FC236}">
                <a16:creationId xmlns:a16="http://schemas.microsoft.com/office/drawing/2014/main" id="{95875D7A-C476-B6C4-1B0A-3BA2AE9894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8" y="5874089"/>
            <a:ext cx="874651" cy="9645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0A96D63F-667E-4A3C-1B7A-C14D529F2D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179" y="6120739"/>
            <a:ext cx="1019213" cy="5662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Universidad Peruana Cayetano Heredia (UPCH) - PeruTelegraph">
            <a:extLst>
              <a:ext uri="{FF2B5EF4-FFF2-40B4-BE49-F238E27FC236}">
                <a16:creationId xmlns:a16="http://schemas.microsoft.com/office/drawing/2014/main" id="{76B68127-0EC4-6B4C-5746-3F0A4498F1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58230" y="6120739"/>
            <a:ext cx="1477967" cy="6466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a:extLst>
              <a:ext uri="{FF2B5EF4-FFF2-40B4-BE49-F238E27FC236}">
                <a16:creationId xmlns:a16="http://schemas.microsoft.com/office/drawing/2014/main" id="{40CB1172-11F5-26CD-4E49-C160E785CA8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3522" t="4418" r="12942" b="56050"/>
          <a:stretch/>
        </p:blipFill>
        <p:spPr bwMode="auto">
          <a:xfrm>
            <a:off x="9263837" y="3397730"/>
            <a:ext cx="932480" cy="846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person standing in front of a mirror posing for the camera&#10;&#10;Description automatically generated">
            <a:extLst>
              <a:ext uri="{FF2B5EF4-FFF2-40B4-BE49-F238E27FC236}">
                <a16:creationId xmlns:a16="http://schemas.microsoft.com/office/drawing/2014/main" id="{69FCC8BC-A677-6A1D-F240-06BE5D0C0C2B}"/>
              </a:ext>
            </a:extLst>
          </p:cNvPr>
          <p:cNvPicPr>
            <a:picLocks noChangeAspect="1"/>
          </p:cNvPicPr>
          <p:nvPr/>
        </p:nvPicPr>
        <p:blipFill rotWithShape="1">
          <a:blip r:embed="rId13"/>
          <a:srcRect l="60331" t="29839" r="17048" b="53167"/>
          <a:stretch/>
        </p:blipFill>
        <p:spPr>
          <a:xfrm>
            <a:off x="10647228" y="1817872"/>
            <a:ext cx="872615" cy="874068"/>
          </a:xfrm>
          <a:prstGeom prst="rect">
            <a:avLst/>
          </a:prstGeom>
        </p:spPr>
      </p:pic>
      <p:sp>
        <p:nvSpPr>
          <p:cNvPr id="35" name="TextBox 34">
            <a:extLst>
              <a:ext uri="{FF2B5EF4-FFF2-40B4-BE49-F238E27FC236}">
                <a16:creationId xmlns:a16="http://schemas.microsoft.com/office/drawing/2014/main" id="{B539664B-158E-A864-D2DE-D8B9BB1A2144}"/>
              </a:ext>
            </a:extLst>
          </p:cNvPr>
          <p:cNvSpPr txBox="1"/>
          <p:nvPr/>
        </p:nvSpPr>
        <p:spPr>
          <a:xfrm>
            <a:off x="255290" y="164282"/>
            <a:ext cx="4919745" cy="707886"/>
          </a:xfrm>
          <a:prstGeom prst="rect">
            <a:avLst/>
          </a:prstGeom>
          <a:noFill/>
        </p:spPr>
        <p:txBody>
          <a:bodyPr wrap="none" rtlCol="0">
            <a:spAutoFit/>
          </a:bodyPr>
          <a:lstStyle/>
          <a:p>
            <a:r>
              <a:rPr lang="en-US" sz="4000" dirty="0"/>
              <a:t>In-country sequencing</a:t>
            </a:r>
          </a:p>
        </p:txBody>
      </p:sp>
      <p:pic>
        <p:nvPicPr>
          <p:cNvPr id="36" name="Picture 32" descr="TANZANIA VETERINARY LABORATORY AGENCY-TVLA (@TanzaniaTvla) | Twitter">
            <a:extLst>
              <a:ext uri="{FF2B5EF4-FFF2-40B4-BE49-F238E27FC236}">
                <a16:creationId xmlns:a16="http://schemas.microsoft.com/office/drawing/2014/main" id="{FB2C7E25-35E7-46CF-673B-72655D06EC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9158" y="6022095"/>
            <a:ext cx="752414" cy="75241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Norwegian Veterinary Institute, Norway - Circles">
            <a:extLst>
              <a:ext uri="{FF2B5EF4-FFF2-40B4-BE49-F238E27FC236}">
                <a16:creationId xmlns:a16="http://schemas.microsoft.com/office/drawing/2014/main" id="{4D3DB682-B7CA-2405-0FFA-B57F5F1850A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2732" b="29656"/>
          <a:stretch/>
        </p:blipFill>
        <p:spPr bwMode="auto">
          <a:xfrm>
            <a:off x="5081041" y="6127231"/>
            <a:ext cx="1463675" cy="4846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PHIM (@MalawiHealth) / Twitter">
            <a:extLst>
              <a:ext uri="{FF2B5EF4-FFF2-40B4-BE49-F238E27FC236}">
                <a16:creationId xmlns:a16="http://schemas.microsoft.com/office/drawing/2014/main" id="{ABDE719B-65E6-572C-7D37-6DA1E85F02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2653" y="6063475"/>
            <a:ext cx="529008" cy="52900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University of Bergen - Wikipedia">
            <a:extLst>
              <a:ext uri="{FF2B5EF4-FFF2-40B4-BE49-F238E27FC236}">
                <a16:creationId xmlns:a16="http://schemas.microsoft.com/office/drawing/2014/main" id="{CD5DE62C-DB13-5A18-560A-8C040E6A78F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91056" y="6050216"/>
            <a:ext cx="780396" cy="76320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Medical Research Foundation | A One-Health Partnership to Enhance…">
            <a:extLst>
              <a:ext uri="{FF2B5EF4-FFF2-40B4-BE49-F238E27FC236}">
                <a16:creationId xmlns:a16="http://schemas.microsoft.com/office/drawing/2014/main" id="{73CE1F3E-64C9-360E-A954-00A9D2A8661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97877" y="2290595"/>
            <a:ext cx="729353" cy="89905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Prof. Thumbi Mwangi | Centre for Epidemiological Modelling and Analysis">
            <a:extLst>
              <a:ext uri="{FF2B5EF4-FFF2-40B4-BE49-F238E27FC236}">
                <a16:creationId xmlns:a16="http://schemas.microsoft.com/office/drawing/2014/main" id="{AC144F4A-A722-68B8-84BF-AE3B9D4E567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29901" y="2513090"/>
            <a:ext cx="780396" cy="97452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icardo Castillo Neyra - Assistant Professor - University of Pennsylvania  School of Medicine | LinkedIn">
            <a:extLst>
              <a:ext uri="{FF2B5EF4-FFF2-40B4-BE49-F238E27FC236}">
                <a16:creationId xmlns:a16="http://schemas.microsoft.com/office/drawing/2014/main" id="{251129BA-E30F-D140-0E8C-7925286146A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32957" y="3950694"/>
            <a:ext cx="894563" cy="89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534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50A2-1EF1-294E-76A4-4E2C574C9E0B}"/>
              </a:ext>
            </a:extLst>
          </p:cNvPr>
          <p:cNvSpPr>
            <a:spLocks noGrp="1"/>
          </p:cNvSpPr>
          <p:nvPr>
            <p:ph sz="half" idx="1"/>
          </p:nvPr>
        </p:nvSpPr>
        <p:spPr/>
        <p:txBody>
          <a:bodyPr/>
          <a:lstStyle/>
          <a:p>
            <a:endParaRPr lang="en-US"/>
          </a:p>
        </p:txBody>
      </p:sp>
      <p:pic>
        <p:nvPicPr>
          <p:cNvPr id="5" name="Picture 2" descr="Image">
            <a:extLst>
              <a:ext uri="{FF2B5EF4-FFF2-40B4-BE49-F238E27FC236}">
                <a16:creationId xmlns:a16="http://schemas.microsoft.com/office/drawing/2014/main" id="{CC3E8B2A-4723-6433-377A-605F4460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116" y="178071"/>
            <a:ext cx="7671724" cy="6501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131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55C22D0-204D-77B8-6494-B0D1485D4B66}"/>
              </a:ext>
            </a:extLst>
          </p:cNvPr>
          <p:cNvSpPr>
            <a:spLocks noGrp="1"/>
          </p:cNvSpPr>
          <p:nvPr>
            <p:ph type="title"/>
          </p:nvPr>
        </p:nvSpPr>
        <p:spPr>
          <a:xfrm>
            <a:off x="2549236" y="533614"/>
            <a:ext cx="9210963" cy="888786"/>
          </a:xfrm>
        </p:spPr>
        <p:txBody>
          <a:bodyPr/>
          <a:lstStyle/>
          <a:p>
            <a:endParaRPr lang="en-US"/>
          </a:p>
        </p:txBody>
      </p:sp>
      <p:pic>
        <p:nvPicPr>
          <p:cNvPr id="5" name="Content Placeholder 5">
            <a:extLst>
              <a:ext uri="{FF2B5EF4-FFF2-40B4-BE49-F238E27FC236}">
                <a16:creationId xmlns:a16="http://schemas.microsoft.com/office/drawing/2014/main" id="{A921991C-2D5A-BFAD-FC26-8D4D6FEB5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807877"/>
            <a:ext cx="11474450" cy="4245546"/>
          </a:xfrm>
          <a:prstGeom prst="rect">
            <a:avLst/>
          </a:prstGeom>
          <a:noFill/>
        </p:spPr>
      </p:pic>
    </p:spTree>
    <p:extLst>
      <p:ext uri="{BB962C8B-B14F-4D97-AF65-F5344CB8AC3E}">
        <p14:creationId xmlns:p14="http://schemas.microsoft.com/office/powerpoint/2010/main" val="277630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ollage of people&#10;&#10;Description automatically generated">
            <a:extLst>
              <a:ext uri="{FF2B5EF4-FFF2-40B4-BE49-F238E27FC236}">
                <a16:creationId xmlns:a16="http://schemas.microsoft.com/office/drawing/2014/main" id="{B395D219-7208-7B59-2BD3-046838144E3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9846" y="1244108"/>
            <a:ext cx="6582454" cy="5278674"/>
          </a:xfrm>
        </p:spPr>
      </p:pic>
      <p:sp>
        <p:nvSpPr>
          <p:cNvPr id="4" name="Title 3">
            <a:extLst>
              <a:ext uri="{FF2B5EF4-FFF2-40B4-BE49-F238E27FC236}">
                <a16:creationId xmlns:a16="http://schemas.microsoft.com/office/drawing/2014/main" id="{7042CDC9-3B5B-8581-09E7-00B6A03D806F}"/>
              </a:ext>
            </a:extLst>
          </p:cNvPr>
          <p:cNvSpPr>
            <a:spLocks noGrp="1"/>
          </p:cNvSpPr>
          <p:nvPr>
            <p:ph type="title"/>
          </p:nvPr>
        </p:nvSpPr>
        <p:spPr>
          <a:xfrm>
            <a:off x="1728788" y="419780"/>
            <a:ext cx="5842000" cy="1009651"/>
          </a:xfrm>
        </p:spPr>
        <p:txBody>
          <a:bodyPr anchor="t">
            <a:normAutofit/>
          </a:bodyPr>
          <a:lstStyle/>
          <a:p>
            <a:r>
              <a:rPr lang="en-US" dirty="0"/>
              <a:t>RAGE training in Nigeria</a:t>
            </a:r>
          </a:p>
        </p:txBody>
      </p:sp>
      <p:pic>
        <p:nvPicPr>
          <p:cNvPr id="12" name="Picture 11">
            <a:extLst>
              <a:ext uri="{FF2B5EF4-FFF2-40B4-BE49-F238E27FC236}">
                <a16:creationId xmlns:a16="http://schemas.microsoft.com/office/drawing/2014/main" id="{B7D8D792-4A63-7DF5-3073-B0194B9BFDEF}"/>
              </a:ext>
            </a:extLst>
          </p:cNvPr>
          <p:cNvPicPr>
            <a:picLocks noChangeAspect="1"/>
          </p:cNvPicPr>
          <p:nvPr/>
        </p:nvPicPr>
        <p:blipFill rotWithShape="1">
          <a:blip r:embed="rId3">
            <a:extLst>
              <a:ext uri="{28A0092B-C50C-407E-A947-70E740481C1C}">
                <a14:useLocalDpi xmlns:a14="http://schemas.microsoft.com/office/drawing/2010/main" val="0"/>
              </a:ext>
            </a:extLst>
          </a:blip>
          <a:srcRect t="30880" r="7437"/>
          <a:stretch/>
        </p:blipFill>
        <p:spPr>
          <a:xfrm>
            <a:off x="6972300" y="1429431"/>
            <a:ext cx="3020786" cy="3007631"/>
          </a:xfrm>
          <a:prstGeom prst="rect">
            <a:avLst/>
          </a:prstGeom>
        </p:spPr>
      </p:pic>
      <p:pic>
        <p:nvPicPr>
          <p:cNvPr id="8" name="Content Placeholder 7" descr="A person in a lab coat and gloves holding a pipette&#10;&#10;Description automatically generated">
            <a:extLst>
              <a:ext uri="{FF2B5EF4-FFF2-40B4-BE49-F238E27FC236}">
                <a16:creationId xmlns:a16="http://schemas.microsoft.com/office/drawing/2014/main" id="{0B980A43-12A1-0754-8AA7-608BB807EF79}"/>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9171214" y="2811090"/>
            <a:ext cx="3020786" cy="4046909"/>
          </a:xfrm>
        </p:spPr>
      </p:pic>
    </p:spTree>
    <p:extLst>
      <p:ext uri="{BB962C8B-B14F-4D97-AF65-F5344CB8AC3E}">
        <p14:creationId xmlns:p14="http://schemas.microsoft.com/office/powerpoint/2010/main" val="839384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Medical Research Council (MRC) – UKRI">
            <a:extLst>
              <a:ext uri="{FF2B5EF4-FFF2-40B4-BE49-F238E27FC236}">
                <a16:creationId xmlns:a16="http://schemas.microsoft.com/office/drawing/2014/main" id="{14A99DEA-0161-9FAD-9D8F-E7E59E48AC1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24533" y="5513678"/>
            <a:ext cx="1415067" cy="11792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924FAEE-EA95-1740-8A10-92901798461C}"/>
              </a:ext>
            </a:extLst>
          </p:cNvPr>
          <p:cNvSpPr/>
          <p:nvPr/>
        </p:nvSpPr>
        <p:spPr>
          <a:xfrm>
            <a:off x="6553200" y="-5142710"/>
            <a:ext cx="10311547" cy="19189869"/>
          </a:xfrm>
          <a:prstGeom prst="rect">
            <a:avLst/>
          </a:prstGeom>
        </p:spPr>
        <p:txBody>
          <a:bodyPr wrap="square">
            <a:spAutoFit/>
          </a:bodyPr>
          <a:lstStyle/>
          <a:p>
            <a:r>
              <a:rPr lang="en-US" sz="3600" b="1" dirty="0"/>
              <a:t>Acknowledgements</a:t>
            </a:r>
          </a:p>
          <a:p>
            <a:endParaRPr lang="en-US" sz="1500" b="1" dirty="0">
              <a:solidFill>
                <a:srgbClr val="C00000"/>
              </a:solidFill>
              <a:ea typeface="Bangers" charset="0"/>
              <a:cs typeface="Bangers" charset="0"/>
            </a:endParaRPr>
          </a:p>
          <a:p>
            <a:r>
              <a:rPr lang="en-US" sz="1400" b="1" dirty="0">
                <a:solidFill>
                  <a:srgbClr val="C00000"/>
                </a:solidFill>
                <a:ea typeface="Bangers" charset="0"/>
                <a:cs typeface="Bangers" charset="0"/>
              </a:rPr>
              <a:t>University of Glasgow</a:t>
            </a:r>
          </a:p>
          <a:p>
            <a:r>
              <a:rPr lang="en-US" sz="1400" b="1" dirty="0"/>
              <a:t>Katie Hampson &amp; research team</a:t>
            </a:r>
          </a:p>
          <a:p>
            <a:r>
              <a:rPr lang="en-US" sz="1400" b="1" dirty="0" err="1"/>
              <a:t>Criselda</a:t>
            </a:r>
            <a:r>
              <a:rPr lang="en-US" sz="1400" b="1" dirty="0"/>
              <a:t> Bautista </a:t>
            </a:r>
            <a:r>
              <a:rPr lang="en-US" sz="1400" b="1" u="sng" dirty="0"/>
              <a:t>(PhD student)</a:t>
            </a:r>
            <a:endParaRPr lang="en-US" sz="1400" b="1" dirty="0"/>
          </a:p>
          <a:p>
            <a:r>
              <a:rPr lang="en-US" sz="1400" b="1" dirty="0"/>
              <a:t>Kathryn Campbell </a:t>
            </a:r>
            <a:endParaRPr lang="en-US" sz="1400" b="1" u="sng" dirty="0"/>
          </a:p>
          <a:p>
            <a:r>
              <a:rPr lang="en-US" sz="1400" b="1" dirty="0"/>
              <a:t>Sandeep Kasaragod</a:t>
            </a:r>
          </a:p>
          <a:p>
            <a:r>
              <a:rPr lang="en-US" sz="1400" b="1" dirty="0"/>
              <a:t>Smitha Abraham</a:t>
            </a:r>
          </a:p>
          <a:p>
            <a:r>
              <a:rPr lang="en-US" sz="1400" dirty="0"/>
              <a:t>Martha Luka</a:t>
            </a:r>
          </a:p>
          <a:p>
            <a:r>
              <a:rPr lang="en-US" sz="1400" dirty="0"/>
              <a:t>Rowan </a:t>
            </a:r>
            <a:r>
              <a:rPr lang="en-US" sz="1400" dirty="0" err="1"/>
              <a:t>Durrant</a:t>
            </a:r>
            <a:endParaRPr lang="en-US" sz="1400" dirty="0"/>
          </a:p>
          <a:p>
            <a:endParaRPr lang="en-US" sz="1400" dirty="0"/>
          </a:p>
          <a:p>
            <a:r>
              <a:rPr lang="en-US" sz="1400" b="1" dirty="0">
                <a:solidFill>
                  <a:srgbClr val="C00000"/>
                </a:solidFill>
              </a:rPr>
              <a:t>Ahmadu </a:t>
            </a:r>
            <a:r>
              <a:rPr lang="en-US" sz="1400" b="1" dirty="0" err="1">
                <a:solidFill>
                  <a:srgbClr val="C00000"/>
                </a:solidFill>
              </a:rPr>
              <a:t>Abello</a:t>
            </a:r>
            <a:r>
              <a:rPr lang="en-US" sz="1400" b="1" dirty="0">
                <a:solidFill>
                  <a:srgbClr val="C00000"/>
                </a:solidFill>
              </a:rPr>
              <a:t> University, Zaria</a:t>
            </a:r>
          </a:p>
          <a:p>
            <a:r>
              <a:rPr lang="en-US" sz="1400" b="1" dirty="0"/>
              <a:t>Grace Kia</a:t>
            </a:r>
          </a:p>
          <a:p>
            <a:r>
              <a:rPr lang="en-US" sz="1400" dirty="0"/>
              <a:t>Agatha </a:t>
            </a:r>
            <a:r>
              <a:rPr lang="en-US" sz="1400" dirty="0" err="1"/>
              <a:t>Ukande</a:t>
            </a:r>
            <a:endParaRPr lang="en-US" sz="1400" dirty="0"/>
          </a:p>
          <a:p>
            <a:r>
              <a:rPr lang="en-US" sz="1400" dirty="0" err="1"/>
              <a:t>Nsadzetsen</a:t>
            </a:r>
            <a:r>
              <a:rPr lang="en-US" sz="1400" dirty="0"/>
              <a:t> Gilbert </a:t>
            </a:r>
            <a:r>
              <a:rPr lang="en-US" sz="1400" dirty="0" err="1"/>
              <a:t>Adzemye</a:t>
            </a:r>
            <a:endParaRPr lang="en-US" sz="1400" dirty="0"/>
          </a:p>
          <a:p>
            <a:r>
              <a:rPr lang="en-US" sz="1400" dirty="0"/>
              <a:t>Dickson </a:t>
            </a:r>
            <a:r>
              <a:rPr lang="en-US" sz="1400" dirty="0" err="1"/>
              <a:t>Anoibi</a:t>
            </a:r>
            <a:r>
              <a:rPr lang="en-US" sz="1400" dirty="0"/>
              <a:t> Mathew</a:t>
            </a:r>
          </a:p>
          <a:p>
            <a:r>
              <a:rPr lang="en-US" sz="1400" dirty="0"/>
              <a:t>Agatha </a:t>
            </a:r>
            <a:r>
              <a:rPr lang="en-US" sz="1400" dirty="0" err="1"/>
              <a:t>Ukande</a:t>
            </a:r>
            <a:r>
              <a:rPr lang="en-US" sz="1400" dirty="0"/>
              <a:t> </a:t>
            </a:r>
            <a:r>
              <a:rPr lang="en-US" sz="1400" dirty="0" err="1"/>
              <a:t>Seember</a:t>
            </a:r>
            <a:endParaRPr lang="en-US" sz="1400" dirty="0"/>
          </a:p>
          <a:p>
            <a:endParaRPr lang="en-US" sz="1400" dirty="0"/>
          </a:p>
          <a:p>
            <a:r>
              <a:rPr lang="en-US" sz="1400" b="1" dirty="0">
                <a:solidFill>
                  <a:srgbClr val="C00000"/>
                </a:solidFill>
              </a:rPr>
              <a:t>Nigerian Centre for Disease Control- Public Health Laboratories</a:t>
            </a:r>
          </a:p>
          <a:p>
            <a:endParaRPr lang="en-US" sz="1400" b="1" dirty="0"/>
          </a:p>
          <a:p>
            <a:r>
              <a:rPr lang="en-US" sz="1400" b="1" dirty="0">
                <a:solidFill>
                  <a:srgbClr val="C00000"/>
                </a:solidFill>
              </a:rPr>
              <a:t>MRC-University of Glasgow Centre for Virus Research</a:t>
            </a:r>
          </a:p>
          <a:p>
            <a:r>
              <a:rPr lang="en-US" sz="1400" dirty="0"/>
              <a:t>Joseph Hughes</a:t>
            </a:r>
          </a:p>
          <a:p>
            <a:r>
              <a:rPr lang="en-US" sz="1400" dirty="0" err="1"/>
              <a:t>Afrida</a:t>
            </a:r>
            <a:r>
              <a:rPr lang="en-US" sz="1400" dirty="0"/>
              <a:t> </a:t>
            </a:r>
            <a:r>
              <a:rPr lang="en-US" sz="1400" dirty="0" err="1"/>
              <a:t>Mukaddas</a:t>
            </a:r>
            <a:r>
              <a:rPr lang="en-US" sz="1400" dirty="0"/>
              <a:t> Mannan </a:t>
            </a:r>
            <a:r>
              <a:rPr lang="en-US" sz="1400" dirty="0" err="1"/>
              <a:t>Cadiyan</a:t>
            </a:r>
            <a:r>
              <a:rPr lang="en-US" sz="1400" dirty="0"/>
              <a:t> </a:t>
            </a:r>
          </a:p>
          <a:p>
            <a:r>
              <a:rPr lang="en-US" sz="1400" dirty="0"/>
              <a:t>David Robertson</a:t>
            </a:r>
          </a:p>
          <a:p>
            <a:endParaRPr lang="en-US" sz="1400" dirty="0"/>
          </a:p>
          <a:p>
            <a:r>
              <a:rPr lang="en-US" sz="1400" b="1" dirty="0">
                <a:solidFill>
                  <a:srgbClr val="C00000"/>
                </a:solidFill>
              </a:rPr>
              <a:t>Stellenbosch University</a:t>
            </a:r>
          </a:p>
          <a:p>
            <a:r>
              <a:rPr lang="en-US" sz="1400" dirty="0"/>
              <a:t>Rob Gifford</a:t>
            </a:r>
          </a:p>
          <a:p>
            <a:endParaRPr lang="en-US" sz="1400" dirty="0"/>
          </a:p>
          <a:p>
            <a:r>
              <a:rPr lang="en-US" sz="1400" b="1" dirty="0">
                <a:solidFill>
                  <a:srgbClr val="C00000"/>
                </a:solidFill>
                <a:ea typeface="Bangers" charset="0"/>
                <a:cs typeface="Bangers" charset="0"/>
              </a:rPr>
              <a:t>UK-Philippines MRC-SPEEDIER</a:t>
            </a:r>
          </a:p>
          <a:p>
            <a:r>
              <a:rPr lang="en-US" sz="1400" dirty="0"/>
              <a:t>Betsy Miranda</a:t>
            </a:r>
          </a:p>
          <a:p>
            <a:r>
              <a:rPr lang="en-US" sz="1400" dirty="0"/>
              <a:t>Daria Manalo</a:t>
            </a:r>
          </a:p>
          <a:p>
            <a:r>
              <a:rPr lang="en-US" sz="1400" dirty="0" err="1"/>
              <a:t>Nai</a:t>
            </a:r>
            <a:r>
              <a:rPr lang="en-US" sz="1400" dirty="0"/>
              <a:t> Rui </a:t>
            </a:r>
            <a:r>
              <a:rPr lang="en-US" sz="1400" dirty="0" err="1"/>
              <a:t>Chng</a:t>
            </a:r>
            <a:endParaRPr lang="en-US" sz="1400" dirty="0"/>
          </a:p>
          <a:p>
            <a:endParaRPr lang="en-US" sz="1400" dirty="0">
              <a:solidFill>
                <a:srgbClr val="C00000"/>
              </a:solidFill>
            </a:endParaRPr>
          </a:p>
          <a:p>
            <a:r>
              <a:rPr lang="en-US" sz="1400" b="1" dirty="0">
                <a:solidFill>
                  <a:srgbClr val="C00000"/>
                </a:solidFill>
              </a:rPr>
              <a:t>RITM, Philippines</a:t>
            </a:r>
          </a:p>
          <a:p>
            <a:r>
              <a:rPr lang="en-US" sz="1400" dirty="0"/>
              <a:t>Daria Manalo</a:t>
            </a:r>
          </a:p>
          <a:p>
            <a:r>
              <a:rPr lang="en-US" sz="1400" dirty="0"/>
              <a:t>Tim </a:t>
            </a:r>
            <a:r>
              <a:rPr lang="en-US" sz="1400" dirty="0" err="1"/>
              <a:t>Dizon</a:t>
            </a:r>
            <a:endParaRPr lang="en-US" sz="1400" dirty="0"/>
          </a:p>
          <a:p>
            <a:r>
              <a:rPr lang="en-US" sz="1400" dirty="0"/>
              <a:t>Dodge Lim</a:t>
            </a:r>
          </a:p>
          <a:p>
            <a:r>
              <a:rPr lang="en-US" sz="1400" dirty="0"/>
              <a:t>Mayan </a:t>
            </a:r>
            <a:r>
              <a:rPr lang="en-US" sz="1400" dirty="0" err="1"/>
              <a:t>Lumandas</a:t>
            </a:r>
            <a:endParaRPr lang="en-US" sz="1400" dirty="0"/>
          </a:p>
          <a:p>
            <a:r>
              <a:rPr lang="en-US" sz="1400" dirty="0"/>
              <a:t>Paco </a:t>
            </a:r>
            <a:r>
              <a:rPr lang="en-US" sz="1400" dirty="0" err="1"/>
              <a:t>Polotan</a:t>
            </a:r>
            <a:endParaRPr lang="en-US" sz="1400" dirty="0"/>
          </a:p>
          <a:p>
            <a:endParaRPr lang="en-US" sz="1400" dirty="0">
              <a:ea typeface="Sniglet" charset="0"/>
              <a:cs typeface="Sniglet" charset="0"/>
            </a:endParaRPr>
          </a:p>
          <a:p>
            <a:r>
              <a:rPr lang="en-US" sz="1400" b="1" dirty="0">
                <a:solidFill>
                  <a:srgbClr val="C00000"/>
                </a:solidFill>
                <a:ea typeface="Sniglet" charset="0"/>
                <a:cs typeface="Sniglet" charset="0"/>
              </a:rPr>
              <a:t>KEMRI-</a:t>
            </a:r>
            <a:r>
              <a:rPr lang="en-US" sz="1400" b="1" dirty="0" err="1">
                <a:solidFill>
                  <a:srgbClr val="C00000"/>
                </a:solidFill>
                <a:ea typeface="Sniglet" charset="0"/>
                <a:cs typeface="Sniglet" charset="0"/>
              </a:rPr>
              <a:t>Wellcome</a:t>
            </a:r>
            <a:r>
              <a:rPr lang="en-US" sz="1400" b="1" dirty="0">
                <a:solidFill>
                  <a:srgbClr val="C00000"/>
                </a:solidFill>
                <a:ea typeface="Sniglet" charset="0"/>
                <a:cs typeface="Sniglet" charset="0"/>
              </a:rPr>
              <a:t> Trust/</a:t>
            </a:r>
          </a:p>
          <a:p>
            <a:r>
              <a:rPr lang="en-US" sz="1400" b="1" dirty="0">
                <a:solidFill>
                  <a:srgbClr val="C00000"/>
                </a:solidFill>
                <a:ea typeface="Sniglet" charset="0"/>
                <a:cs typeface="Sniglet" charset="0"/>
              </a:rPr>
              <a:t>Washington State University, Kenya</a:t>
            </a:r>
          </a:p>
          <a:p>
            <a:r>
              <a:rPr lang="en-US" sz="1400" dirty="0" err="1">
                <a:ea typeface="Sniglet" charset="0"/>
                <a:cs typeface="Sniglet" charset="0"/>
              </a:rPr>
              <a:t>Thumbi</a:t>
            </a:r>
            <a:r>
              <a:rPr lang="en-US" sz="1400" dirty="0">
                <a:ea typeface="Sniglet" charset="0"/>
                <a:cs typeface="Sniglet" charset="0"/>
              </a:rPr>
              <a:t> Mwangi</a:t>
            </a:r>
          </a:p>
          <a:p>
            <a:endParaRPr lang="en-US" sz="1400" dirty="0">
              <a:ea typeface="Sniglet" charset="0"/>
              <a:cs typeface="Sniglet" charset="0"/>
            </a:endParaRPr>
          </a:p>
          <a:p>
            <a:r>
              <a:rPr lang="en-US" sz="1400" b="1" dirty="0">
                <a:solidFill>
                  <a:srgbClr val="C00000"/>
                </a:solidFill>
                <a:ea typeface="Sniglet" charset="0"/>
                <a:cs typeface="Sniglet" charset="0"/>
              </a:rPr>
              <a:t>UNITID, Nairobi</a:t>
            </a:r>
          </a:p>
          <a:p>
            <a:endParaRPr lang="en-US" sz="1400" dirty="0">
              <a:solidFill>
                <a:srgbClr val="C00000"/>
              </a:solidFill>
              <a:ea typeface="Bangers" charset="0"/>
              <a:cs typeface="Bangers" charset="0"/>
            </a:endParaRPr>
          </a:p>
          <a:p>
            <a:r>
              <a:rPr lang="en-US" sz="1400" b="1" dirty="0">
                <a:solidFill>
                  <a:srgbClr val="C00000"/>
                </a:solidFill>
                <a:ea typeface="Bangers" charset="0"/>
                <a:cs typeface="Bangers" charset="0"/>
              </a:rPr>
              <a:t>Tanzania rabies team</a:t>
            </a:r>
          </a:p>
          <a:p>
            <a:r>
              <a:rPr lang="en-US" sz="1400" b="1" dirty="0">
                <a:ea typeface="Sniglet" charset="0"/>
                <a:cs typeface="Sniglet" charset="0"/>
              </a:rPr>
              <a:t>Gurdeep Jaswant (</a:t>
            </a:r>
            <a:r>
              <a:rPr lang="en-US" sz="1400" b="1" dirty="0" err="1">
                <a:ea typeface="Sniglet" charset="0"/>
                <a:cs typeface="Sniglet" charset="0"/>
              </a:rPr>
              <a:t>IHI,Uni</a:t>
            </a:r>
            <a:r>
              <a:rPr lang="en-US" sz="1400" b="1" dirty="0">
                <a:ea typeface="Sniglet" charset="0"/>
                <a:cs typeface="Sniglet" charset="0"/>
              </a:rPr>
              <a:t> Nairobi/Glasgow) </a:t>
            </a:r>
            <a:r>
              <a:rPr lang="en-US" sz="1400" b="1" u="sng" dirty="0"/>
              <a:t>(PhD student)</a:t>
            </a:r>
            <a:endParaRPr lang="en-US" sz="1400" b="1" u="sng" dirty="0">
              <a:ea typeface="Sniglet" charset="0"/>
              <a:cs typeface="Sniglet" charset="0"/>
            </a:endParaRPr>
          </a:p>
          <a:p>
            <a:r>
              <a:rPr lang="en-US" sz="1400" dirty="0">
                <a:ea typeface="Sniglet" charset="0"/>
                <a:cs typeface="Sniglet" charset="0"/>
              </a:rPr>
              <a:t>Kennedy </a:t>
            </a:r>
            <a:r>
              <a:rPr lang="en-US" sz="1400" dirty="0" err="1">
                <a:ea typeface="Sniglet" charset="0"/>
                <a:cs typeface="Sniglet" charset="0"/>
              </a:rPr>
              <a:t>Lushasi</a:t>
            </a:r>
            <a:r>
              <a:rPr lang="en-US" sz="1400" dirty="0">
                <a:ea typeface="Sniglet" charset="0"/>
                <a:cs typeface="Sniglet" charset="0"/>
              </a:rPr>
              <a:t> (IHI)</a:t>
            </a:r>
          </a:p>
          <a:p>
            <a:r>
              <a:rPr lang="en-US" sz="1400" dirty="0">
                <a:ea typeface="Sniglet" charset="0"/>
                <a:cs typeface="Sniglet" charset="0"/>
              </a:rPr>
              <a:t>Anna </a:t>
            </a:r>
            <a:r>
              <a:rPr lang="en-US" sz="1400" dirty="0" err="1">
                <a:ea typeface="Sniglet" charset="0"/>
                <a:cs typeface="Sniglet" charset="0"/>
              </a:rPr>
              <a:t>Czupryna</a:t>
            </a:r>
            <a:endParaRPr lang="en-US" sz="1400" dirty="0">
              <a:ea typeface="Sniglet" charset="0"/>
              <a:cs typeface="Sniglet" charset="0"/>
            </a:endParaRPr>
          </a:p>
          <a:p>
            <a:r>
              <a:rPr lang="en-US" sz="1400" dirty="0">
                <a:ea typeface="Sniglet" charset="0"/>
                <a:cs typeface="Sniglet" charset="0"/>
              </a:rPr>
              <a:t>Ahmed </a:t>
            </a:r>
            <a:r>
              <a:rPr lang="en-US" sz="1400" dirty="0" err="1">
                <a:ea typeface="Sniglet" charset="0"/>
                <a:cs typeface="Sniglet" charset="0"/>
              </a:rPr>
              <a:t>Lugelo</a:t>
            </a:r>
            <a:r>
              <a:rPr lang="en-US" sz="1400" dirty="0">
                <a:ea typeface="Sniglet" charset="0"/>
                <a:cs typeface="Sniglet" charset="0"/>
              </a:rPr>
              <a:t> (SUA)</a:t>
            </a:r>
          </a:p>
          <a:p>
            <a:r>
              <a:rPr lang="en-US" sz="1400" dirty="0">
                <a:ea typeface="Sniglet" charset="0"/>
                <a:cs typeface="Sniglet" charset="0"/>
              </a:rPr>
              <a:t>Joel </a:t>
            </a:r>
            <a:r>
              <a:rPr lang="en-US" sz="1400" dirty="0" err="1">
                <a:ea typeface="Sniglet" charset="0"/>
                <a:cs typeface="Sniglet" charset="0"/>
              </a:rPr>
              <a:t>Changulanga</a:t>
            </a:r>
            <a:r>
              <a:rPr lang="en-US" sz="1400" dirty="0">
                <a:ea typeface="Sniglet" charset="0"/>
                <a:cs typeface="Sniglet" charset="0"/>
              </a:rPr>
              <a:t> IHI)</a:t>
            </a:r>
          </a:p>
          <a:p>
            <a:endParaRPr lang="en-US" sz="1400" dirty="0">
              <a:ea typeface="Sniglet" charset="0"/>
              <a:cs typeface="Sniglet" charset="0"/>
            </a:endParaRPr>
          </a:p>
          <a:p>
            <a:r>
              <a:rPr lang="en-US" sz="1400" b="1" dirty="0">
                <a:solidFill>
                  <a:srgbClr val="C00000"/>
                </a:solidFill>
                <a:ea typeface="Sniglet" charset="0"/>
                <a:cs typeface="Sniglet" charset="0"/>
              </a:rPr>
              <a:t>GEMVI</a:t>
            </a:r>
          </a:p>
          <a:p>
            <a:r>
              <a:rPr lang="en-US" sz="1400" dirty="0">
                <a:ea typeface="Sniglet" charset="0"/>
                <a:cs typeface="Sniglet" charset="0"/>
              </a:rPr>
              <a:t>James </a:t>
            </a:r>
            <a:r>
              <a:rPr lang="en-US" sz="1400" dirty="0" err="1">
                <a:ea typeface="Sniglet" charset="0"/>
                <a:cs typeface="Sniglet" charset="0"/>
              </a:rPr>
              <a:t>Nokes</a:t>
            </a:r>
            <a:endParaRPr lang="en-US" sz="1400" dirty="0"/>
          </a:p>
          <a:p>
            <a:endParaRPr lang="en-US" sz="1400" b="1" dirty="0">
              <a:ea typeface="Bangers" charset="0"/>
              <a:cs typeface="Bangers" charset="0"/>
            </a:endParaRPr>
          </a:p>
          <a:p>
            <a:r>
              <a:rPr lang="en-US" sz="1400" b="1" dirty="0">
                <a:solidFill>
                  <a:srgbClr val="C00000"/>
                </a:solidFill>
                <a:ea typeface="Bangers" charset="0"/>
                <a:cs typeface="Bangers" charset="0"/>
              </a:rPr>
              <a:t>Nelson Mandela African Inst of Science &amp;Tech</a:t>
            </a:r>
          </a:p>
          <a:p>
            <a:r>
              <a:rPr lang="en-US" sz="1400" dirty="0" err="1">
                <a:ea typeface="Sniglet" charset="0"/>
                <a:cs typeface="Sniglet" charset="0"/>
              </a:rPr>
              <a:t>Joram</a:t>
            </a:r>
            <a:r>
              <a:rPr lang="en-US" sz="1400" dirty="0">
                <a:ea typeface="Sniglet" charset="0"/>
                <a:cs typeface="Sniglet" charset="0"/>
              </a:rPr>
              <a:t> </a:t>
            </a:r>
            <a:r>
              <a:rPr lang="en-US" sz="1400" dirty="0" err="1">
                <a:ea typeface="Sniglet" charset="0"/>
                <a:cs typeface="Sniglet" charset="0"/>
              </a:rPr>
              <a:t>Buza</a:t>
            </a:r>
            <a:endParaRPr lang="en-US" sz="1400" dirty="0">
              <a:ea typeface="Sniglet" charset="0"/>
              <a:cs typeface="Sniglet" charset="0"/>
            </a:endParaRPr>
          </a:p>
          <a:p>
            <a:r>
              <a:rPr lang="en-US" sz="1400" dirty="0">
                <a:ea typeface="Sniglet" charset="0"/>
                <a:cs typeface="Sniglet" charset="0"/>
              </a:rPr>
              <a:t>Beatus </a:t>
            </a:r>
            <a:r>
              <a:rPr lang="en-US" sz="1400" dirty="0" err="1">
                <a:ea typeface="Sniglet" charset="0"/>
                <a:cs typeface="Sniglet" charset="0"/>
              </a:rPr>
              <a:t>Lyimo</a:t>
            </a:r>
            <a:endParaRPr lang="en-US" sz="1400" dirty="0">
              <a:ea typeface="Sniglet" charset="0"/>
              <a:cs typeface="Sniglet" charset="0"/>
            </a:endParaRPr>
          </a:p>
          <a:p>
            <a:endParaRPr lang="en-US" sz="1400" dirty="0">
              <a:solidFill>
                <a:srgbClr val="C00000"/>
              </a:solidFill>
              <a:ea typeface="Sniglet" charset="0"/>
              <a:cs typeface="Sniglet" charset="0"/>
            </a:endParaRPr>
          </a:p>
          <a:p>
            <a:r>
              <a:rPr lang="en-US" sz="1400" b="1" dirty="0">
                <a:solidFill>
                  <a:srgbClr val="C00000"/>
                </a:solidFill>
                <a:ea typeface="Bangers" charset="0"/>
                <a:cs typeface="Bangers" charset="0"/>
              </a:rPr>
              <a:t>Tanzania Veterinary Lab Agency</a:t>
            </a:r>
          </a:p>
          <a:p>
            <a:r>
              <a:rPr lang="en-US" sz="1400" dirty="0" err="1">
                <a:ea typeface="Sniglet" charset="0"/>
                <a:cs typeface="Sniglet" charset="0"/>
              </a:rPr>
              <a:t>Chanasa</a:t>
            </a:r>
            <a:r>
              <a:rPr lang="en-US" sz="1400" dirty="0">
                <a:ea typeface="Sniglet" charset="0"/>
                <a:cs typeface="Sniglet" charset="0"/>
              </a:rPr>
              <a:t> </a:t>
            </a:r>
            <a:r>
              <a:rPr lang="en-US" sz="1400" dirty="0" err="1">
                <a:ea typeface="Sniglet" charset="0"/>
                <a:cs typeface="Sniglet" charset="0"/>
              </a:rPr>
              <a:t>Njeleja</a:t>
            </a:r>
            <a:endParaRPr lang="en-US" sz="1400" dirty="0">
              <a:ea typeface="Sniglet" charset="0"/>
              <a:cs typeface="Sniglet" charset="0"/>
            </a:endParaRPr>
          </a:p>
          <a:p>
            <a:r>
              <a:rPr lang="en-US" sz="1400" dirty="0">
                <a:ea typeface="Sniglet" charset="0"/>
                <a:cs typeface="Sniglet" charset="0"/>
              </a:rPr>
              <a:t>Julius </a:t>
            </a:r>
            <a:r>
              <a:rPr lang="en-US" sz="1400" dirty="0" err="1">
                <a:ea typeface="Sniglet" charset="0"/>
                <a:cs typeface="Sniglet" charset="0"/>
              </a:rPr>
              <a:t>Mwanandota</a:t>
            </a:r>
            <a:endParaRPr lang="en-US" sz="1400" dirty="0">
              <a:ea typeface="Sniglet" charset="0"/>
              <a:cs typeface="Sniglet" charset="0"/>
            </a:endParaRPr>
          </a:p>
          <a:p>
            <a:endParaRPr lang="en-US" sz="1400" b="1" dirty="0">
              <a:solidFill>
                <a:srgbClr val="C00000"/>
              </a:solidFill>
              <a:ea typeface="Sniglet" charset="0"/>
              <a:cs typeface="Sniglet" charset="0"/>
            </a:endParaRPr>
          </a:p>
          <a:p>
            <a:r>
              <a:rPr lang="en-US" sz="1400" b="1" dirty="0" err="1">
                <a:solidFill>
                  <a:srgbClr val="C00000"/>
                </a:solidFill>
                <a:ea typeface="Bangers" charset="0"/>
                <a:cs typeface="Bangers" charset="0"/>
              </a:rPr>
              <a:t>Ifakara</a:t>
            </a:r>
            <a:r>
              <a:rPr lang="en-US" sz="1400" b="1" dirty="0">
                <a:solidFill>
                  <a:srgbClr val="C00000"/>
                </a:solidFill>
                <a:ea typeface="Bangers" charset="0"/>
                <a:cs typeface="Bangers" charset="0"/>
              </a:rPr>
              <a:t> Health Institute</a:t>
            </a:r>
          </a:p>
          <a:p>
            <a:r>
              <a:rPr lang="en-US" sz="1400" b="1" dirty="0">
                <a:solidFill>
                  <a:srgbClr val="C00000"/>
                </a:solidFill>
                <a:ea typeface="Bangers" charset="0"/>
                <a:cs typeface="Bangers" charset="0"/>
              </a:rPr>
              <a:t>Sokoine University of Agriculture</a:t>
            </a:r>
            <a:endParaRPr lang="en-US" sz="1400" dirty="0">
              <a:solidFill>
                <a:srgbClr val="C00000"/>
              </a:solidFill>
              <a:ea typeface="Sniglet" charset="0"/>
              <a:cs typeface="Sniglet" charset="0"/>
            </a:endParaRPr>
          </a:p>
          <a:p>
            <a:endParaRPr lang="en-US" sz="1400" b="1" dirty="0">
              <a:ea typeface="Bangers" charset="0"/>
              <a:cs typeface="Bangers" charset="0"/>
            </a:endParaRPr>
          </a:p>
          <a:p>
            <a:r>
              <a:rPr lang="en-US" sz="1400" b="1" dirty="0">
                <a:solidFill>
                  <a:srgbClr val="C00000"/>
                </a:solidFill>
                <a:ea typeface="Bangers" charset="0"/>
                <a:cs typeface="Bangers" charset="0"/>
              </a:rPr>
              <a:t>Animal &amp; Plant Health Agency </a:t>
            </a:r>
          </a:p>
          <a:p>
            <a:r>
              <a:rPr lang="en-US" sz="1400" dirty="0"/>
              <a:t>Lorraine </a:t>
            </a:r>
            <a:r>
              <a:rPr lang="en-US" sz="1400" dirty="0" err="1"/>
              <a:t>McElhinney</a:t>
            </a:r>
            <a:endParaRPr lang="en-US" sz="1400" dirty="0"/>
          </a:p>
          <a:p>
            <a:endParaRPr lang="en-US" sz="1400" dirty="0">
              <a:solidFill>
                <a:srgbClr val="C00000"/>
              </a:solidFill>
              <a:ea typeface="Sniglet" charset="0"/>
              <a:cs typeface="Sniglet" charset="0"/>
            </a:endParaRPr>
          </a:p>
          <a:p>
            <a:r>
              <a:rPr lang="en-US" sz="1400" b="1" dirty="0">
                <a:solidFill>
                  <a:srgbClr val="C00000"/>
                </a:solidFill>
              </a:rPr>
              <a:t>University of Surrey</a:t>
            </a:r>
          </a:p>
          <a:p>
            <a:r>
              <a:rPr lang="en-US" sz="1400" dirty="0"/>
              <a:t>Daniel Horton</a:t>
            </a:r>
          </a:p>
          <a:p>
            <a:r>
              <a:rPr lang="en-US" sz="1400" dirty="0"/>
              <a:t>Denise Marston</a:t>
            </a:r>
            <a:endParaRPr lang="en-US" sz="1400" b="1" dirty="0">
              <a:solidFill>
                <a:srgbClr val="C00000"/>
              </a:solidFill>
              <a:ea typeface="Bangers" charset="0"/>
              <a:cs typeface="Bangers" charset="0"/>
            </a:endParaRPr>
          </a:p>
          <a:p>
            <a:endParaRPr lang="en-US" sz="1400" b="1" dirty="0">
              <a:solidFill>
                <a:srgbClr val="C00000"/>
              </a:solidFill>
              <a:ea typeface="Bangers" charset="0"/>
              <a:cs typeface="Bangers" charset="0"/>
            </a:endParaRPr>
          </a:p>
          <a:p>
            <a:r>
              <a:rPr lang="en-US" sz="1400" b="1" dirty="0">
                <a:solidFill>
                  <a:srgbClr val="C00000"/>
                </a:solidFill>
                <a:ea typeface="Bangers" charset="0"/>
                <a:cs typeface="Bangers" charset="0"/>
              </a:rPr>
              <a:t>University of Pennsylvania/Universidad Peruana Cayetano Heredia</a:t>
            </a:r>
          </a:p>
          <a:p>
            <a:r>
              <a:rPr lang="en-US" sz="1400" b="1" dirty="0">
                <a:ea typeface="Bangers" charset="0"/>
                <a:cs typeface="Bangers" charset="0"/>
              </a:rPr>
              <a:t>Ricardo Castillo-</a:t>
            </a:r>
            <a:r>
              <a:rPr lang="en-US" sz="1400" b="1" dirty="0" err="1">
                <a:ea typeface="Bangers" charset="0"/>
                <a:cs typeface="Bangers" charset="0"/>
              </a:rPr>
              <a:t>Neyra</a:t>
            </a:r>
            <a:endParaRPr lang="en-US" sz="1400" b="1" dirty="0">
              <a:ea typeface="Bangers" charset="0"/>
              <a:cs typeface="Bangers" charset="0"/>
            </a:endParaRPr>
          </a:p>
          <a:p>
            <a:r>
              <a:rPr lang="en-US" sz="1400" b="1" dirty="0">
                <a:ea typeface="Bangers" charset="0"/>
                <a:cs typeface="Bangers" charset="0"/>
              </a:rPr>
              <a:t>Renzo Salazar Sanchez</a:t>
            </a:r>
          </a:p>
          <a:p>
            <a:r>
              <a:rPr lang="en-US" sz="1400" dirty="0">
                <a:cs typeface="Arial" panose="020B0604020202020204" pitchFamily="34" charset="0"/>
              </a:rPr>
              <a:t>Melina Vargas </a:t>
            </a:r>
            <a:r>
              <a:rPr lang="en-US" sz="1400" dirty="0" err="1">
                <a:cs typeface="Arial" panose="020B0604020202020204" pitchFamily="34" charset="0"/>
              </a:rPr>
              <a:t>Maquera</a:t>
            </a:r>
            <a:endParaRPr lang="en-US" sz="1400" baseline="30000" dirty="0">
              <a:cs typeface="Arial" panose="020B0604020202020204" pitchFamily="34" charset="0"/>
            </a:endParaRPr>
          </a:p>
          <a:p>
            <a:r>
              <a:rPr lang="en-US" sz="1400" dirty="0">
                <a:cs typeface="Arial" panose="020B0604020202020204" pitchFamily="34" charset="0"/>
              </a:rPr>
              <a:t>Claudia </a:t>
            </a:r>
            <a:r>
              <a:rPr lang="en-US" sz="1400" dirty="0" err="1">
                <a:cs typeface="Arial" panose="020B0604020202020204" pitchFamily="34" charset="0"/>
              </a:rPr>
              <a:t>Chipana</a:t>
            </a:r>
            <a:r>
              <a:rPr lang="en-US" sz="1400" dirty="0">
                <a:cs typeface="Arial" panose="020B0604020202020204" pitchFamily="34" charset="0"/>
              </a:rPr>
              <a:t> Ramos</a:t>
            </a:r>
          </a:p>
          <a:p>
            <a:endParaRPr lang="en-US" sz="1400" dirty="0">
              <a:cs typeface="Arial" panose="020B0604020202020204" pitchFamily="34" charset="0"/>
            </a:endParaRPr>
          </a:p>
          <a:p>
            <a:r>
              <a:rPr lang="en-GB" sz="1400" b="1" dirty="0" err="1">
                <a:solidFill>
                  <a:srgbClr val="C00000"/>
                </a:solidFill>
              </a:rPr>
              <a:t>Gerencia</a:t>
            </a:r>
            <a:r>
              <a:rPr lang="en-GB" sz="1400" b="1" dirty="0">
                <a:solidFill>
                  <a:srgbClr val="C00000"/>
                </a:solidFill>
              </a:rPr>
              <a:t> Regional de </a:t>
            </a:r>
            <a:r>
              <a:rPr lang="en-GB" sz="1400" b="1" dirty="0" err="1">
                <a:solidFill>
                  <a:srgbClr val="C00000"/>
                </a:solidFill>
              </a:rPr>
              <a:t>Salud</a:t>
            </a:r>
            <a:r>
              <a:rPr lang="en-GB" sz="1400" b="1" dirty="0">
                <a:solidFill>
                  <a:srgbClr val="C00000"/>
                </a:solidFill>
              </a:rPr>
              <a:t> de Arequipa</a:t>
            </a:r>
            <a:endParaRPr lang="en-US" sz="1400" b="1" dirty="0">
              <a:solidFill>
                <a:srgbClr val="C00000"/>
              </a:solidFill>
              <a:ea typeface="Bangers" charset="0"/>
              <a:cs typeface="Bangers" charset="0"/>
            </a:endParaRPr>
          </a:p>
          <a:p>
            <a:r>
              <a:rPr lang="en-US" sz="1400" dirty="0" err="1"/>
              <a:t>Ynes</a:t>
            </a:r>
            <a:r>
              <a:rPr lang="en-US" sz="1400" dirty="0"/>
              <a:t> Monroy</a:t>
            </a:r>
          </a:p>
          <a:p>
            <a:r>
              <a:rPr lang="en-US" sz="1400" dirty="0"/>
              <a:t>Edith </a:t>
            </a:r>
            <a:r>
              <a:rPr lang="en-US" sz="1400" dirty="0" err="1"/>
              <a:t>Zegarra</a:t>
            </a:r>
            <a:endParaRPr lang="en-US" sz="1400" dirty="0"/>
          </a:p>
          <a:p>
            <a:endParaRPr lang="en-US" sz="1400" dirty="0">
              <a:ea typeface="Bangers" charset="0"/>
              <a:cs typeface="Bangers" charset="0"/>
            </a:endParaRPr>
          </a:p>
          <a:p>
            <a:r>
              <a:rPr lang="en-US" sz="1400" b="1" dirty="0">
                <a:solidFill>
                  <a:srgbClr val="C00000"/>
                </a:solidFill>
                <a:ea typeface="Bangers" charset="0"/>
                <a:cs typeface="Bangers" charset="0"/>
              </a:rPr>
              <a:t>ARTIC network</a:t>
            </a:r>
          </a:p>
          <a:p>
            <a:endParaRPr lang="en-US" sz="1400" b="1" i="1" dirty="0">
              <a:solidFill>
                <a:srgbClr val="C00000"/>
              </a:solidFill>
              <a:ea typeface="Sniglet" charset="0"/>
              <a:cs typeface="Sniglet" charset="0"/>
            </a:endParaRPr>
          </a:p>
          <a:p>
            <a:r>
              <a:rPr lang="en-US" sz="1400" b="1" i="1" dirty="0">
                <a:solidFill>
                  <a:srgbClr val="C00000"/>
                </a:solidFill>
                <a:ea typeface="Sniglet" charset="0"/>
                <a:cs typeface="Sniglet" charset="0"/>
              </a:rPr>
              <a:t>The End</a:t>
            </a:r>
            <a:endParaRPr lang="en-US" sz="1400" i="1" dirty="0">
              <a:ea typeface="Sniglet" charset="0"/>
              <a:cs typeface="Sniglet" charset="0"/>
            </a:endParaRPr>
          </a:p>
        </p:txBody>
      </p:sp>
      <p:pic>
        <p:nvPicPr>
          <p:cNvPr id="9" name="Content Placeholder 5">
            <a:extLst>
              <a:ext uri="{FF2B5EF4-FFF2-40B4-BE49-F238E27FC236}">
                <a16:creationId xmlns:a16="http://schemas.microsoft.com/office/drawing/2014/main" id="{9DC0FC98-47C0-DCCA-EA3D-9854D1C6D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6" y="1817950"/>
            <a:ext cx="6516584" cy="2411136"/>
          </a:xfrm>
          <a:prstGeom prst="rect">
            <a:avLst/>
          </a:prstGeom>
          <a:noFill/>
        </p:spPr>
      </p:pic>
      <p:sp>
        <p:nvSpPr>
          <p:cNvPr id="2" name="TextBox 1">
            <a:extLst>
              <a:ext uri="{FF2B5EF4-FFF2-40B4-BE49-F238E27FC236}">
                <a16:creationId xmlns:a16="http://schemas.microsoft.com/office/drawing/2014/main" id="{832E50CB-1D6C-AF23-E97D-ECF8CBA8B73B}"/>
              </a:ext>
            </a:extLst>
          </p:cNvPr>
          <p:cNvSpPr txBox="1"/>
          <p:nvPr/>
        </p:nvSpPr>
        <p:spPr>
          <a:xfrm>
            <a:off x="87748" y="4229086"/>
            <a:ext cx="3207160" cy="369332"/>
          </a:xfrm>
          <a:prstGeom prst="rect">
            <a:avLst/>
          </a:prstGeom>
          <a:noFill/>
        </p:spPr>
        <p:txBody>
          <a:bodyPr wrap="none" rtlCol="0">
            <a:spAutoFit/>
          </a:bodyPr>
          <a:lstStyle/>
          <a:p>
            <a:r>
              <a:rPr lang="en-US" dirty="0">
                <a:hlinkClick r:id="rId5"/>
              </a:rPr>
              <a:t>Kirstyn.brunker@Glasgow.ac.uk</a:t>
            </a:r>
            <a:r>
              <a:rPr lang="en-US" dirty="0"/>
              <a:t> </a:t>
            </a:r>
          </a:p>
        </p:txBody>
      </p:sp>
    </p:spTree>
    <p:extLst>
      <p:ext uri="{BB962C8B-B14F-4D97-AF65-F5344CB8AC3E}">
        <p14:creationId xmlns:p14="http://schemas.microsoft.com/office/powerpoint/2010/main" val="322006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0" fill="hold"/>
                                        <p:tgtEl>
                                          <p:spTgt spid="7"/>
                                        </p:tgtEl>
                                        <p:attrNameLst>
                                          <p:attrName>ppt_x</p:attrName>
                                        </p:attrNameLst>
                                      </p:cBhvr>
                                      <p:tavLst>
                                        <p:tav tm="0">
                                          <p:val>
                                            <p:strVal val="#ppt_x"/>
                                          </p:val>
                                        </p:tav>
                                        <p:tav tm="100000">
                                          <p:val>
                                            <p:strVal val="#ppt_x"/>
                                          </p:val>
                                        </p:tav>
                                      </p:tavLst>
                                    </p:anim>
                                    <p:anim calcmode="lin" valueType="num">
                                      <p:cBhvr>
                                        <p:cTn id="8" dur="15000" fill="hold"/>
                                        <p:tgtEl>
                                          <p:spTgt spid="7"/>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D5F988-8CD6-24F4-A770-14DB875350FB}"/>
              </a:ext>
            </a:extLst>
          </p:cNvPr>
          <p:cNvSpPr txBox="1">
            <a:spLocks/>
          </p:cNvSpPr>
          <p:nvPr/>
        </p:nvSpPr>
        <p:spPr>
          <a:xfrm>
            <a:off x="482600" y="215900"/>
            <a:ext cx="1473200" cy="5943600"/>
          </a:xfrm>
          <a:prstGeom prst="rect">
            <a:avLst/>
          </a:prstGeom>
        </p:spPr>
        <p:txBody>
          <a:bodyPr vert="wordArtVert"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900" dirty="0">
                <a:solidFill>
                  <a:srgbClr val="FF0000"/>
                </a:solidFill>
              </a:rPr>
              <a:t>RA</a:t>
            </a:r>
            <a:r>
              <a:rPr lang="en-US" sz="19900" b="1" dirty="0"/>
              <a:t>GE</a:t>
            </a:r>
          </a:p>
        </p:txBody>
      </p:sp>
      <p:sp>
        <p:nvSpPr>
          <p:cNvPr id="6" name="TextBox 5">
            <a:extLst>
              <a:ext uri="{FF2B5EF4-FFF2-40B4-BE49-F238E27FC236}">
                <a16:creationId xmlns:a16="http://schemas.microsoft.com/office/drawing/2014/main" id="{5A82B05D-FDAB-69CA-9D73-B415166AFC37}"/>
              </a:ext>
            </a:extLst>
          </p:cNvPr>
          <p:cNvSpPr txBox="1"/>
          <p:nvPr/>
        </p:nvSpPr>
        <p:spPr>
          <a:xfrm>
            <a:off x="1600200" y="3568700"/>
            <a:ext cx="2536272" cy="1015663"/>
          </a:xfrm>
          <a:prstGeom prst="rect">
            <a:avLst/>
          </a:prstGeom>
          <a:noFill/>
        </p:spPr>
        <p:txBody>
          <a:bodyPr wrap="none" rtlCol="0">
            <a:spAutoFit/>
          </a:bodyPr>
          <a:lstStyle/>
          <a:p>
            <a:r>
              <a:rPr lang="en-US" sz="6000" b="1" dirty="0" err="1"/>
              <a:t>enomic</a:t>
            </a:r>
            <a:endParaRPr lang="en-US" sz="6000" b="1" dirty="0"/>
          </a:p>
        </p:txBody>
      </p:sp>
      <p:sp>
        <p:nvSpPr>
          <p:cNvPr id="7" name="TextBox 6">
            <a:extLst>
              <a:ext uri="{FF2B5EF4-FFF2-40B4-BE49-F238E27FC236}">
                <a16:creationId xmlns:a16="http://schemas.microsoft.com/office/drawing/2014/main" id="{5C64C6B9-AD04-E8A7-FA57-0DCFCA842C13}"/>
              </a:ext>
            </a:extLst>
          </p:cNvPr>
          <p:cNvSpPr txBox="1"/>
          <p:nvPr/>
        </p:nvSpPr>
        <p:spPr>
          <a:xfrm>
            <a:off x="1600199" y="4953000"/>
            <a:ext cx="4148893" cy="1015663"/>
          </a:xfrm>
          <a:prstGeom prst="rect">
            <a:avLst/>
          </a:prstGeom>
          <a:noFill/>
        </p:spPr>
        <p:txBody>
          <a:bodyPr wrap="none" rtlCol="0">
            <a:spAutoFit/>
          </a:bodyPr>
          <a:lstStyle/>
          <a:p>
            <a:r>
              <a:rPr lang="en-US" sz="6000" b="1" dirty="0" err="1"/>
              <a:t>pidemiology</a:t>
            </a:r>
            <a:endParaRPr lang="en-US" sz="6000" b="1" dirty="0"/>
          </a:p>
        </p:txBody>
      </p:sp>
      <p:pic>
        <p:nvPicPr>
          <p:cNvPr id="2050" name="Picture 2" descr="Genomic surveillance: using the genome to track and monitor viruses –  HudsonAlpha Institute for Biotechnology">
            <a:extLst>
              <a:ext uri="{FF2B5EF4-FFF2-40B4-BE49-F238E27FC236}">
                <a16:creationId xmlns:a16="http://schemas.microsoft.com/office/drawing/2014/main" id="{877CA6B1-9394-A468-3912-1677A046D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640" y="1244600"/>
            <a:ext cx="5191760" cy="3708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E7BF766-4E6E-DB00-CE35-714C77F18D17}"/>
              </a:ext>
            </a:extLst>
          </p:cNvPr>
          <p:cNvSpPr txBox="1"/>
          <p:nvPr/>
        </p:nvSpPr>
        <p:spPr>
          <a:xfrm>
            <a:off x="9340625" y="4953000"/>
            <a:ext cx="1596912" cy="261610"/>
          </a:xfrm>
          <a:prstGeom prst="rect">
            <a:avLst/>
          </a:prstGeom>
          <a:noFill/>
        </p:spPr>
        <p:txBody>
          <a:bodyPr wrap="none" rtlCol="0">
            <a:spAutoFit/>
          </a:bodyPr>
          <a:lstStyle/>
          <a:p>
            <a:r>
              <a:rPr lang="en-US" sz="1100" dirty="0">
                <a:solidFill>
                  <a:schemeClr val="bg1">
                    <a:lumMod val="75000"/>
                  </a:schemeClr>
                </a:solidFill>
              </a:rPr>
              <a:t>Image: </a:t>
            </a:r>
            <a:r>
              <a:rPr lang="en-US" sz="1100" dirty="0" err="1">
                <a:solidFill>
                  <a:schemeClr val="bg1">
                    <a:lumMod val="75000"/>
                  </a:schemeClr>
                </a:solidFill>
              </a:rPr>
              <a:t>HudsonAlpha.org</a:t>
            </a:r>
            <a:endParaRPr lang="en-US" sz="1100" dirty="0">
              <a:solidFill>
                <a:schemeClr val="bg1">
                  <a:lumMod val="75000"/>
                </a:schemeClr>
              </a:solidFill>
            </a:endParaRPr>
          </a:p>
        </p:txBody>
      </p:sp>
    </p:spTree>
    <p:extLst>
      <p:ext uri="{BB962C8B-B14F-4D97-AF65-F5344CB8AC3E}">
        <p14:creationId xmlns:p14="http://schemas.microsoft.com/office/powerpoint/2010/main" val="191921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9000" b="-29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58C308-46F8-B245-BCE1-912B1645A37E}"/>
              </a:ext>
            </a:extLst>
          </p:cNvPr>
          <p:cNvSpPr>
            <a:spLocks noGrp="1"/>
          </p:cNvSpPr>
          <p:nvPr>
            <p:ph sz="half" idx="2"/>
          </p:nvPr>
        </p:nvSpPr>
        <p:spPr>
          <a:xfrm>
            <a:off x="825500" y="2819399"/>
            <a:ext cx="10756900" cy="1583267"/>
          </a:xfrm>
          <a:solidFill>
            <a:schemeClr val="bg1">
              <a:alpha val="78000"/>
            </a:schemeClr>
          </a:solidFill>
        </p:spPr>
        <p:txBody>
          <a:bodyPr>
            <a:normAutofit/>
          </a:bodyPr>
          <a:lstStyle/>
          <a:p>
            <a:pPr marL="0" indent="0" algn="ctr">
              <a:buNone/>
            </a:pPr>
            <a:r>
              <a:rPr lang="en-GB" sz="3200" b="0" i="0" dirty="0">
                <a:solidFill>
                  <a:schemeClr val="tx2"/>
                </a:solidFill>
                <a:effectLst/>
              </a:rPr>
              <a:t>Monitoring and analysing genetic data from pathogens to understand how they're changing, where they're spreading, and how to stop them from causing more harm. </a:t>
            </a:r>
          </a:p>
        </p:txBody>
      </p:sp>
      <p:sp>
        <p:nvSpPr>
          <p:cNvPr id="2" name="Title 1">
            <a:extLst>
              <a:ext uri="{FF2B5EF4-FFF2-40B4-BE49-F238E27FC236}">
                <a16:creationId xmlns:a16="http://schemas.microsoft.com/office/drawing/2014/main" id="{BCED6D11-8D2E-DA4D-98A2-908011AD76C4}"/>
              </a:ext>
            </a:extLst>
          </p:cNvPr>
          <p:cNvSpPr>
            <a:spLocks noGrp="1"/>
          </p:cNvSpPr>
          <p:nvPr>
            <p:ph type="title"/>
          </p:nvPr>
        </p:nvSpPr>
        <p:spPr>
          <a:xfrm>
            <a:off x="2549236" y="533614"/>
            <a:ext cx="9210963" cy="888786"/>
          </a:xfrm>
          <a:solidFill>
            <a:schemeClr val="bg1">
              <a:alpha val="71000"/>
            </a:schemeClr>
          </a:solidFill>
        </p:spPr>
        <p:txBody>
          <a:bodyPr anchor="t">
            <a:normAutofit/>
          </a:bodyPr>
          <a:lstStyle/>
          <a:p>
            <a:r>
              <a:rPr lang="en-US" sz="4000" dirty="0">
                <a:solidFill>
                  <a:schemeClr val="tx2"/>
                </a:solidFill>
              </a:rPr>
              <a:t>What is genomic surveillance?</a:t>
            </a:r>
          </a:p>
        </p:txBody>
      </p:sp>
    </p:spTree>
    <p:extLst>
      <p:ext uri="{BB962C8B-B14F-4D97-AF65-F5344CB8AC3E}">
        <p14:creationId xmlns:p14="http://schemas.microsoft.com/office/powerpoint/2010/main" val="130569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HO global genomic surveillance strategy for pathogens with pandemic and  epidemic potential 2022-2032">
            <a:extLst>
              <a:ext uri="{FF2B5EF4-FFF2-40B4-BE49-F238E27FC236}">
                <a16:creationId xmlns:a16="http://schemas.microsoft.com/office/drawing/2014/main" id="{267869E1-9611-71DC-61FD-38D876655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84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CF0476-C496-2F47-81B4-1C11E4F193E8}"/>
              </a:ext>
            </a:extLst>
          </p:cNvPr>
          <p:cNvSpPr>
            <a:spLocks noGrp="1"/>
          </p:cNvSpPr>
          <p:nvPr>
            <p:ph type="title"/>
          </p:nvPr>
        </p:nvSpPr>
        <p:spPr>
          <a:xfrm>
            <a:off x="2549236" y="533614"/>
            <a:ext cx="9210963" cy="888786"/>
          </a:xfrm>
        </p:spPr>
        <p:txBody>
          <a:bodyPr anchor="t">
            <a:normAutofit/>
          </a:bodyPr>
          <a:lstStyle/>
          <a:p>
            <a:r>
              <a:rPr lang="en-US"/>
              <a:t>From Academic Luxury to Indispensable Tool</a:t>
            </a:r>
          </a:p>
        </p:txBody>
      </p:sp>
      <p:pic>
        <p:nvPicPr>
          <p:cNvPr id="6146" name="Picture 2" descr="COVID-19 variants">
            <a:extLst>
              <a:ext uri="{FF2B5EF4-FFF2-40B4-BE49-F238E27FC236}">
                <a16:creationId xmlns:a16="http://schemas.microsoft.com/office/drawing/2014/main" id="{185D31ED-AF62-4D82-D5A1-9EA1FFF474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924" y="1627188"/>
            <a:ext cx="9450102" cy="4606925"/>
          </a:xfrm>
          <a:prstGeom prst="rect">
            <a:avLst/>
          </a:prstGeom>
          <a:solidFill>
            <a:srgbClr val="FFFFFF"/>
          </a:solidFill>
        </p:spPr>
      </p:pic>
      <p:sp>
        <p:nvSpPr>
          <p:cNvPr id="3" name="TextBox 2">
            <a:extLst>
              <a:ext uri="{FF2B5EF4-FFF2-40B4-BE49-F238E27FC236}">
                <a16:creationId xmlns:a16="http://schemas.microsoft.com/office/drawing/2014/main" id="{0B5F1618-98B8-3AFD-D9D4-4DC6151B9E8A}"/>
              </a:ext>
            </a:extLst>
          </p:cNvPr>
          <p:cNvSpPr txBox="1"/>
          <p:nvPr/>
        </p:nvSpPr>
        <p:spPr>
          <a:xfrm>
            <a:off x="10353724" y="6374369"/>
            <a:ext cx="1406475" cy="369332"/>
          </a:xfrm>
          <a:prstGeom prst="rect">
            <a:avLst/>
          </a:prstGeom>
          <a:noFill/>
        </p:spPr>
        <p:txBody>
          <a:bodyPr wrap="none" rtlCol="0">
            <a:spAutoFit/>
          </a:bodyPr>
          <a:lstStyle/>
          <a:p>
            <a:r>
              <a:rPr lang="en-US" dirty="0">
                <a:solidFill>
                  <a:srgbClr val="AAAAAA"/>
                </a:solidFill>
              </a:rPr>
              <a:t>Image: PAHO</a:t>
            </a:r>
          </a:p>
        </p:txBody>
      </p:sp>
    </p:spTree>
    <p:extLst>
      <p:ext uri="{BB962C8B-B14F-4D97-AF65-F5344CB8AC3E}">
        <p14:creationId xmlns:p14="http://schemas.microsoft.com/office/powerpoint/2010/main" val="30015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Journal Logo"/>
          <p:cNvPicPr/>
          <p:nvPr/>
        </p:nvPicPr>
        <p:blipFill>
          <a:blip r:embed="rId3"/>
          <a:stretch/>
        </p:blipFill>
        <p:spPr>
          <a:xfrm>
            <a:off x="1704000" y="180000"/>
            <a:ext cx="2727000" cy="550800"/>
          </a:xfrm>
          <a:prstGeom prst="rect">
            <a:avLst/>
          </a:prstGeom>
          <a:ln>
            <a:noFill/>
          </a:ln>
        </p:spPr>
      </p:pic>
      <p:sp>
        <p:nvSpPr>
          <p:cNvPr id="39" name="TextShape 1"/>
          <p:cNvSpPr txBox="1"/>
          <p:nvPr/>
        </p:nvSpPr>
        <p:spPr>
          <a:xfrm>
            <a:off x="4431000" y="6452100"/>
            <a:ext cx="8640000" cy="451800"/>
          </a:xfrm>
          <a:prstGeom prst="rect">
            <a:avLst/>
          </a:prstGeom>
          <a:noFill/>
          <a:ln>
            <a:noFill/>
          </a:ln>
        </p:spPr>
        <p:txBody>
          <a:bodyPr lIns="90000" tIns="45000" rIns="90000" bIns="45000"/>
          <a:lstStyle/>
          <a:p>
            <a:r>
              <a:rPr lang="en-US" sz="1000" b="1" spc="-1" dirty="0">
                <a:solidFill>
                  <a:schemeClr val="accent5">
                    <a:lumMod val="75000"/>
                  </a:schemeClr>
                </a:solidFill>
                <a:latin typeface="Arial"/>
              </a:rPr>
              <a:t>Blind spots thwart global coronavirus tracking, Volume: 372, Issue: 6544, Pages: 773-774, DOI: (10.1126/science.372.6544.773) </a:t>
            </a:r>
            <a:endParaRPr lang="en-US" sz="1000" spc="-1" dirty="0">
              <a:solidFill>
                <a:schemeClr val="accent5">
                  <a:lumMod val="75000"/>
                </a:schemeClr>
              </a:solidFill>
              <a:latin typeface="Arial"/>
            </a:endParaRPr>
          </a:p>
        </p:txBody>
      </p:sp>
      <p:pic>
        <p:nvPicPr>
          <p:cNvPr id="2" name="Picture 6">
            <a:extLst>
              <a:ext uri="{FF2B5EF4-FFF2-40B4-BE49-F238E27FC236}">
                <a16:creationId xmlns:a16="http://schemas.microsoft.com/office/drawing/2014/main" id="{2AB98D06-73CE-B0F2-93AA-41F731F75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156" y="730800"/>
            <a:ext cx="10453687" cy="5586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C52150-ADE3-3435-F7A6-EEF1433E1B9B}"/>
              </a:ext>
            </a:extLst>
          </p:cNvPr>
          <p:cNvSpPr txBox="1"/>
          <p:nvPr/>
        </p:nvSpPr>
        <p:spPr>
          <a:xfrm>
            <a:off x="838200" y="556995"/>
            <a:ext cx="10515600" cy="1133693"/>
          </a:xfrm>
          <a:prstGeom prst="rect">
            <a:avLst/>
          </a:prstGeom>
        </p:spPr>
        <p:txBody>
          <a:bodyPr vert="horz" lIns="91440" tIns="45720" rIns="91440" bIns="45720" rtlCol="0" anchor="ctr">
            <a:normAutofit/>
          </a:bodyPr>
          <a:lstStyle/>
          <a:p>
            <a:r>
              <a:rPr lang="en-US" sz="3200" dirty="0"/>
              <a:t>Blind spots in the areas where we need the greatest visibility</a:t>
            </a:r>
          </a:p>
        </p:txBody>
      </p:sp>
      <p:pic>
        <p:nvPicPr>
          <p:cNvPr id="6146" name="Picture 2" descr="figure 3">
            <a:extLst>
              <a:ext uri="{FF2B5EF4-FFF2-40B4-BE49-F238E27FC236}">
                <a16:creationId xmlns:a16="http://schemas.microsoft.com/office/drawing/2014/main" id="{8255D21B-83DF-F4BE-1357-A104F34778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1102822" y="1825625"/>
            <a:ext cx="9052555" cy="419603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1EC6AA5-0B80-1E70-DB90-2CEFE03DF2AA}"/>
              </a:ext>
            </a:extLst>
          </p:cNvPr>
          <p:cNvSpPr txBox="1"/>
          <p:nvPr/>
        </p:nvSpPr>
        <p:spPr>
          <a:xfrm>
            <a:off x="1064126" y="6070497"/>
            <a:ext cx="9147383" cy="369332"/>
          </a:xfrm>
          <a:prstGeom prst="rect">
            <a:avLst/>
          </a:prstGeom>
          <a:noFill/>
        </p:spPr>
        <p:txBody>
          <a:bodyPr wrap="square">
            <a:spAutoFit/>
          </a:bodyPr>
          <a:lstStyle/>
          <a:p>
            <a:r>
              <a:rPr lang="en-GB" b="0" i="0" dirty="0">
                <a:solidFill>
                  <a:schemeClr val="accent5">
                    <a:lumMod val="75000"/>
                  </a:schemeClr>
                </a:solidFill>
                <a:effectLst/>
                <a:latin typeface="-apple-system"/>
              </a:rPr>
              <a:t>Allen </a:t>
            </a:r>
            <a:r>
              <a:rPr lang="en-GB" b="0" i="1" dirty="0">
                <a:solidFill>
                  <a:schemeClr val="accent5">
                    <a:lumMod val="75000"/>
                  </a:schemeClr>
                </a:solidFill>
                <a:effectLst/>
                <a:latin typeface="-apple-system"/>
              </a:rPr>
              <a:t>et al.</a:t>
            </a:r>
            <a:r>
              <a:rPr lang="en-GB" b="0" i="0" dirty="0">
                <a:solidFill>
                  <a:schemeClr val="accent5">
                    <a:lumMod val="75000"/>
                  </a:schemeClr>
                </a:solidFill>
                <a:effectLst/>
                <a:latin typeface="-apple-system"/>
              </a:rPr>
              <a:t> </a:t>
            </a:r>
            <a:r>
              <a:rPr lang="en-GB" b="0" i="1" dirty="0">
                <a:solidFill>
                  <a:schemeClr val="accent5">
                    <a:lumMod val="75000"/>
                  </a:schemeClr>
                </a:solidFill>
                <a:effectLst/>
                <a:latin typeface="-apple-system"/>
              </a:rPr>
              <a:t>Nat </a:t>
            </a:r>
            <a:r>
              <a:rPr lang="en-GB" b="0" i="1" dirty="0" err="1">
                <a:solidFill>
                  <a:schemeClr val="accent5">
                    <a:lumMod val="75000"/>
                  </a:schemeClr>
                </a:solidFill>
                <a:effectLst/>
                <a:latin typeface="-apple-system"/>
              </a:rPr>
              <a:t>Commun</a:t>
            </a:r>
            <a:r>
              <a:rPr lang="en-GB" b="0" i="0" dirty="0">
                <a:solidFill>
                  <a:schemeClr val="accent5">
                    <a:lumMod val="75000"/>
                  </a:schemeClr>
                </a:solidFill>
                <a:effectLst/>
                <a:latin typeface="-apple-system"/>
              </a:rPr>
              <a:t> </a:t>
            </a:r>
            <a:r>
              <a:rPr lang="en-GB" b="1" i="0" dirty="0">
                <a:solidFill>
                  <a:schemeClr val="accent5">
                    <a:lumMod val="75000"/>
                  </a:schemeClr>
                </a:solidFill>
                <a:effectLst/>
                <a:latin typeface="-apple-system"/>
              </a:rPr>
              <a:t>8</a:t>
            </a:r>
            <a:r>
              <a:rPr lang="en-GB" b="0" i="0" dirty="0">
                <a:solidFill>
                  <a:schemeClr val="accent5">
                    <a:lumMod val="75000"/>
                  </a:schemeClr>
                </a:solidFill>
                <a:effectLst/>
                <a:latin typeface="-apple-system"/>
              </a:rPr>
              <a:t>, 1124 (2017)</a:t>
            </a:r>
            <a:endParaRPr lang="en-US" dirty="0">
              <a:solidFill>
                <a:schemeClr val="accent5">
                  <a:lumMod val="75000"/>
                </a:schemeClr>
              </a:solidFill>
            </a:endParaRPr>
          </a:p>
        </p:txBody>
      </p:sp>
      <p:pic>
        <p:nvPicPr>
          <p:cNvPr id="6" name="Graphic 5">
            <a:extLst>
              <a:ext uri="{FF2B5EF4-FFF2-40B4-BE49-F238E27FC236}">
                <a16:creationId xmlns:a16="http://schemas.microsoft.com/office/drawing/2014/main" id="{B376798E-1A0E-AC4A-C1CB-73819DD918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5638" b="14746"/>
          <a:stretch/>
        </p:blipFill>
        <p:spPr>
          <a:xfrm>
            <a:off x="2036623" y="1908113"/>
            <a:ext cx="8196649" cy="4031057"/>
          </a:xfrm>
          <a:prstGeom prst="rect">
            <a:avLst/>
          </a:prstGeom>
        </p:spPr>
      </p:pic>
      <p:sp>
        <p:nvSpPr>
          <p:cNvPr id="3" name="TextBox 2">
            <a:extLst>
              <a:ext uri="{FF2B5EF4-FFF2-40B4-BE49-F238E27FC236}">
                <a16:creationId xmlns:a16="http://schemas.microsoft.com/office/drawing/2014/main" id="{EFC4AD53-B134-11B8-39D0-BFFA4DBEBD8B}"/>
              </a:ext>
            </a:extLst>
          </p:cNvPr>
          <p:cNvSpPr txBox="1"/>
          <p:nvPr/>
        </p:nvSpPr>
        <p:spPr>
          <a:xfrm>
            <a:off x="6671387" y="6070497"/>
            <a:ext cx="6102220" cy="646331"/>
          </a:xfrm>
          <a:prstGeom prst="rect">
            <a:avLst/>
          </a:prstGeom>
          <a:noFill/>
        </p:spPr>
        <p:txBody>
          <a:bodyPr wrap="square">
            <a:spAutoFit/>
          </a:bodyPr>
          <a:lstStyle/>
          <a:p>
            <a:r>
              <a:rPr lang="en-GB" b="0" i="1" dirty="0">
                <a:solidFill>
                  <a:srgbClr val="202122"/>
                </a:solidFill>
                <a:effectLst/>
                <a:latin typeface="Arial" panose="020B0604020202020204" pitchFamily="34" charset="0"/>
              </a:rPr>
              <a:t>Number of people requiring interventions against neglected tropical diseases (NTDs)</a:t>
            </a:r>
            <a:r>
              <a:rPr lang="en-GB" b="0" i="0" dirty="0">
                <a:solidFill>
                  <a:srgbClr val="202122"/>
                </a:solidFill>
                <a:effectLst/>
                <a:latin typeface="Arial" panose="020B0604020202020204" pitchFamily="34" charset="0"/>
              </a:rPr>
              <a:t> , WHO</a:t>
            </a:r>
            <a:endParaRPr lang="en-US" dirty="0"/>
          </a:p>
        </p:txBody>
      </p:sp>
      <p:sp>
        <p:nvSpPr>
          <p:cNvPr id="2" name="TextBox 1">
            <a:extLst>
              <a:ext uri="{FF2B5EF4-FFF2-40B4-BE49-F238E27FC236}">
                <a16:creationId xmlns:a16="http://schemas.microsoft.com/office/drawing/2014/main" id="{76F510FF-ED8A-5A1E-EB77-3AB73FD3147D}"/>
              </a:ext>
            </a:extLst>
          </p:cNvPr>
          <p:cNvSpPr txBox="1"/>
          <p:nvPr/>
        </p:nvSpPr>
        <p:spPr>
          <a:xfrm>
            <a:off x="1024927" y="1497537"/>
            <a:ext cx="2664576" cy="369332"/>
          </a:xfrm>
          <a:prstGeom prst="rect">
            <a:avLst/>
          </a:prstGeom>
          <a:noFill/>
        </p:spPr>
        <p:txBody>
          <a:bodyPr wrap="none" rtlCol="0">
            <a:spAutoFit/>
          </a:bodyPr>
          <a:lstStyle/>
          <a:p>
            <a:r>
              <a:rPr lang="en-US" i="1" dirty="0"/>
              <a:t>Emerging disease risk map</a:t>
            </a:r>
          </a:p>
        </p:txBody>
      </p:sp>
    </p:spTree>
    <p:extLst>
      <p:ext uri="{BB962C8B-B14F-4D97-AF65-F5344CB8AC3E}">
        <p14:creationId xmlns:p14="http://schemas.microsoft.com/office/powerpoint/2010/main" val="10062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FE11D4-9F37-24B6-BDB7-EC1875A0EA8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Hiding in plain sight</a:t>
            </a:r>
          </a:p>
        </p:txBody>
      </p:sp>
      <p:pic>
        <p:nvPicPr>
          <p:cNvPr id="3076" name="Picture 4">
            <a:extLst>
              <a:ext uri="{FF2B5EF4-FFF2-40B4-BE49-F238E27FC236}">
                <a16:creationId xmlns:a16="http://schemas.microsoft.com/office/drawing/2014/main" id="{592017B5-D888-009A-FB92-8DC27747AA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777316" y="1013764"/>
            <a:ext cx="6780700" cy="48281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784BB-CB90-05BE-72F8-01DF426DE1B9}"/>
              </a:ext>
            </a:extLst>
          </p:cNvPr>
          <p:cNvSpPr txBox="1"/>
          <p:nvPr/>
        </p:nvSpPr>
        <p:spPr>
          <a:xfrm>
            <a:off x="4777316" y="5999687"/>
            <a:ext cx="659130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0F0F0F"/>
                </a:solidFill>
                <a:effectLst/>
                <a:uLnTx/>
                <a:uFillTx/>
                <a:latin typeface="GuardianTextEgyptian"/>
                <a:ea typeface="+mn-ea"/>
                <a:cs typeface="+mn-cs"/>
              </a:rPr>
              <a:t>“Indiscriminate weapons of mass destruction in slow motion”</a:t>
            </a:r>
            <a:endParaRPr kumimoji="0" lang="en-US" sz="2000" b="0" i="1" u="none" strike="noStrike" kern="1200" cap="none" spc="0" normalizeH="0" baseline="0" noProof="0" dirty="0">
              <a:ln>
                <a:noFill/>
              </a:ln>
              <a:solidFill>
                <a:srgbClr val="0F0F0F"/>
              </a:solidFill>
              <a:effectLst/>
              <a:uLnTx/>
              <a:uFillTx/>
              <a:latin typeface="Calibri" panose="020F0502020204030204"/>
              <a:ea typeface="+mn-ea"/>
              <a:cs typeface="+mn-cs"/>
            </a:endParaRPr>
          </a:p>
        </p:txBody>
      </p:sp>
      <p:pic>
        <p:nvPicPr>
          <p:cNvPr id="3" name="Picture 2" descr="low hanging fruit on a trreedigital art">
            <a:extLst>
              <a:ext uri="{FF2B5EF4-FFF2-40B4-BE49-F238E27FC236}">
                <a16:creationId xmlns:a16="http://schemas.microsoft.com/office/drawing/2014/main" id="{ECBF4F62-937F-0876-27FF-4AE58D2F5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327" y="108833"/>
            <a:ext cx="1511174" cy="15111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5A8032-6246-B786-28E5-090EE8B2E740}"/>
              </a:ext>
            </a:extLst>
          </p:cNvPr>
          <p:cNvSpPr txBox="1"/>
          <p:nvPr/>
        </p:nvSpPr>
        <p:spPr>
          <a:xfrm>
            <a:off x="5156200" y="1081400"/>
            <a:ext cx="37542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329171995"/>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G_template" id="{85573756-4D22-C24E-8AFE-DFD36DE1987F}" vid="{1CA826F4-C7C6-D145-B370-926C8D7A19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1481</TotalTime>
  <Words>958</Words>
  <Application>Microsoft Macintosh PowerPoint</Application>
  <PresentationFormat>Widescreen</PresentationFormat>
  <Paragraphs>207</Paragraphs>
  <Slides>24</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-apple-system</vt:lpstr>
      <vt:lpstr>Arial</vt:lpstr>
      <vt:lpstr>Bangers</vt:lpstr>
      <vt:lpstr>Calibri</vt:lpstr>
      <vt:lpstr>Calibri Light</vt:lpstr>
      <vt:lpstr>GuardianTextEgyptian</vt:lpstr>
      <vt:lpstr>Helvetica Neue</vt:lpstr>
      <vt:lpstr>Noto Sans</vt:lpstr>
      <vt:lpstr>Noto Serif</vt:lpstr>
      <vt:lpstr>Sniglet</vt:lpstr>
      <vt:lpstr>Office Theme</vt:lpstr>
      <vt:lpstr>1_Office Theme</vt:lpstr>
      <vt:lpstr>Rabies Accessible Genomic Epidemiology (RAGE)</vt:lpstr>
      <vt:lpstr>Dr Grace Kia</vt:lpstr>
      <vt:lpstr>PowerPoint Presentation</vt:lpstr>
      <vt:lpstr>What is genomic surveillance?</vt:lpstr>
      <vt:lpstr>PowerPoint Presentation</vt:lpstr>
      <vt:lpstr>From Academic Luxury to Indispensable Tool</vt:lpstr>
      <vt:lpstr>PowerPoint Presentation</vt:lpstr>
      <vt:lpstr>PowerPoint Presentation</vt:lpstr>
      <vt:lpstr>Hiding in plain sight</vt:lpstr>
      <vt:lpstr>PowerPoint Presentation</vt:lpstr>
      <vt:lpstr>PowerPoint Presentation</vt:lpstr>
      <vt:lpstr>The road to elimination: how genomics can help</vt:lpstr>
      <vt:lpstr>PowerPoint Presentation</vt:lpstr>
      <vt:lpstr>PowerPoint Presentation</vt:lpstr>
      <vt:lpstr>PowerPoint Presentation</vt:lpstr>
      <vt:lpstr>PowerPoint Presentation</vt:lpstr>
      <vt:lpstr>The usual situation</vt:lpstr>
      <vt:lpstr>Taking the lab to the sample</vt:lpstr>
      <vt:lpstr>PowerPoint Presentation</vt:lpstr>
      <vt:lpstr>In-country sequencing</vt:lpstr>
      <vt:lpstr>PowerPoint Presentation</vt:lpstr>
      <vt:lpstr>PowerPoint Presentation</vt:lpstr>
      <vt:lpstr>RAGE training in Nigeria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 Accessible Genomic Epidemiology (RAGE)</dc:title>
  <dc:subject/>
  <dc:creator>Kirstyn Brunker</dc:creator>
  <cp:keywords/>
  <dc:description/>
  <cp:lastModifiedBy>Kirstyn Brunker</cp:lastModifiedBy>
  <cp:revision>32</cp:revision>
  <dcterms:created xsi:type="dcterms:W3CDTF">2023-06-25T20:35:11Z</dcterms:created>
  <dcterms:modified xsi:type="dcterms:W3CDTF">2024-02-11T15:31:45Z</dcterms:modified>
  <cp:category/>
</cp:coreProperties>
</file>